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7"/>
  </p:notesMasterIdLst>
  <p:handoutMasterIdLst>
    <p:handoutMasterId r:id="rId78"/>
  </p:handoutMasterIdLst>
  <p:sldIdLst>
    <p:sldId id="256" r:id="rId2"/>
    <p:sldId id="279" r:id="rId3"/>
    <p:sldId id="280" r:id="rId4"/>
    <p:sldId id="277" r:id="rId5"/>
    <p:sldId id="281" r:id="rId6"/>
    <p:sldId id="282" r:id="rId7"/>
    <p:sldId id="285" r:id="rId8"/>
    <p:sldId id="294" r:id="rId9"/>
    <p:sldId id="346" r:id="rId10"/>
    <p:sldId id="347" r:id="rId11"/>
    <p:sldId id="349" r:id="rId12"/>
    <p:sldId id="350" r:id="rId13"/>
    <p:sldId id="351" r:id="rId14"/>
    <p:sldId id="352" r:id="rId15"/>
    <p:sldId id="353" r:id="rId16"/>
    <p:sldId id="348" r:id="rId17"/>
    <p:sldId id="283" r:id="rId18"/>
    <p:sldId id="288" r:id="rId19"/>
    <p:sldId id="357" r:id="rId20"/>
    <p:sldId id="354" r:id="rId21"/>
    <p:sldId id="355" r:id="rId22"/>
    <p:sldId id="287" r:id="rId23"/>
    <p:sldId id="289" r:id="rId24"/>
    <p:sldId id="290" r:id="rId25"/>
    <p:sldId id="291" r:id="rId26"/>
    <p:sldId id="292" r:id="rId27"/>
    <p:sldId id="293" r:id="rId28"/>
    <p:sldId id="297" r:id="rId29"/>
    <p:sldId id="298" r:id="rId30"/>
    <p:sldId id="299" r:id="rId31"/>
    <p:sldId id="300" r:id="rId32"/>
    <p:sldId id="301" r:id="rId33"/>
    <p:sldId id="356"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5" r:id="rId47"/>
    <p:sldId id="316" r:id="rId48"/>
    <p:sldId id="314" r:id="rId49"/>
    <p:sldId id="320" r:id="rId50"/>
    <p:sldId id="321" r:id="rId51"/>
    <p:sldId id="317" r:id="rId52"/>
    <p:sldId id="318" r:id="rId53"/>
    <p:sldId id="319" r:id="rId54"/>
    <p:sldId id="322" r:id="rId55"/>
    <p:sldId id="323" r:id="rId56"/>
    <p:sldId id="326" r:id="rId57"/>
    <p:sldId id="324" r:id="rId58"/>
    <p:sldId id="331" r:id="rId59"/>
    <p:sldId id="325" r:id="rId60"/>
    <p:sldId id="328" r:id="rId61"/>
    <p:sldId id="329" r:id="rId62"/>
    <p:sldId id="330" r:id="rId63"/>
    <p:sldId id="332" r:id="rId64"/>
    <p:sldId id="333" r:id="rId65"/>
    <p:sldId id="335" r:id="rId66"/>
    <p:sldId id="334" r:id="rId67"/>
    <p:sldId id="336" r:id="rId68"/>
    <p:sldId id="337" r:id="rId69"/>
    <p:sldId id="338" r:id="rId70"/>
    <p:sldId id="341" r:id="rId71"/>
    <p:sldId id="342" r:id="rId72"/>
    <p:sldId id="340" r:id="rId73"/>
    <p:sldId id="339" r:id="rId74"/>
    <p:sldId id="358" r:id="rId75"/>
    <p:sldId id="343" r:id="rId7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kern="1200">
        <a:solidFill>
          <a:schemeClr val="tx1"/>
        </a:solidFill>
        <a:latin typeface="Arial Black" pitchFamily="34" charset="0"/>
        <a:ea typeface="+mn-ea"/>
        <a:cs typeface="+mn-cs"/>
      </a:defRPr>
    </a:lvl5pPr>
    <a:lvl6pPr marL="2286000" algn="l" defTabSz="914400" rtl="0" eaLnBrk="1" latinLnBrk="0" hangingPunct="1">
      <a:defRPr kern="1200">
        <a:solidFill>
          <a:schemeClr val="tx1"/>
        </a:solidFill>
        <a:latin typeface="Arial Black" pitchFamily="34" charset="0"/>
        <a:ea typeface="+mn-ea"/>
        <a:cs typeface="+mn-cs"/>
      </a:defRPr>
    </a:lvl6pPr>
    <a:lvl7pPr marL="2743200" algn="l" defTabSz="914400" rtl="0" eaLnBrk="1" latinLnBrk="0" hangingPunct="1">
      <a:defRPr kern="1200">
        <a:solidFill>
          <a:schemeClr val="tx1"/>
        </a:solidFill>
        <a:latin typeface="Arial Black" pitchFamily="34" charset="0"/>
        <a:ea typeface="+mn-ea"/>
        <a:cs typeface="+mn-cs"/>
      </a:defRPr>
    </a:lvl7pPr>
    <a:lvl8pPr marL="3200400" algn="l" defTabSz="914400" rtl="0" eaLnBrk="1" latinLnBrk="0" hangingPunct="1">
      <a:defRPr kern="1200">
        <a:solidFill>
          <a:schemeClr val="tx1"/>
        </a:solidFill>
        <a:latin typeface="Arial Black" pitchFamily="34" charset="0"/>
        <a:ea typeface="+mn-ea"/>
        <a:cs typeface="+mn-cs"/>
      </a:defRPr>
    </a:lvl8pPr>
    <a:lvl9pPr marL="3657600" algn="l" defTabSz="914400" rtl="0" eaLnBrk="1" latinLnBrk="0" hangingPunct="1">
      <a:defRPr kern="1200">
        <a:solidFill>
          <a:schemeClr val="tx1"/>
        </a:solidFill>
        <a:latin typeface="Arial Black"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48"/>
    <a:srgbClr val="000066"/>
    <a:srgbClr val="333399"/>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224" y="-96"/>
      </p:cViewPr>
      <p:guideLst>
        <p:guide orient="horz" pos="2160"/>
        <p:guide pos="2880"/>
      </p:guideLst>
    </p:cSldViewPr>
  </p:slideViewPr>
  <p:notesTextViewPr>
    <p:cViewPr>
      <p:scale>
        <a:sx n="100" d="100"/>
        <a:sy n="100" d="100"/>
      </p:scale>
      <p:origin x="0" y="0"/>
    </p:cViewPr>
  </p:notesTextViewPr>
  <p:sorterViewPr>
    <p:cViewPr>
      <p:scale>
        <a:sx n="81" d="100"/>
        <a:sy n="81" d="100"/>
      </p:scale>
      <p:origin x="0" y="33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a:lvl1pPr>
          </a:lstStyle>
          <a:p>
            <a:pPr>
              <a:defRPr/>
            </a:pPr>
            <a:fld id="{501AB8E4-52C1-4F8B-A81F-E3D2FE1335D5}" type="datetimeFigureOut">
              <a:rPr lang="en-US"/>
              <a:pPr>
                <a:defRPr/>
              </a:pPr>
              <a:t>3/29/2012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a:lvl1pPr>
          </a:lstStyle>
          <a:p>
            <a:pPr>
              <a:defRPr/>
            </a:pPr>
            <a:fld id="{024DF5DF-2038-468B-B9B3-E49F18E544F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717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defRPr>
            </a:lvl1pPr>
          </a:lstStyle>
          <a:p>
            <a:pPr>
              <a:defRPr/>
            </a:pPr>
            <a:endParaRPr lang="en-US"/>
          </a:p>
        </p:txBody>
      </p:sp>
      <p:sp>
        <p:nvSpPr>
          <p:cNvPr id="104452" name="Rectangle 4"/>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Arial" charset="0"/>
              </a:defRPr>
            </a:lvl1pPr>
          </a:lstStyle>
          <a:p>
            <a:pPr>
              <a:defRPr/>
            </a:pPr>
            <a:fld id="{78CEBB76-6887-4471-81B2-F973B7E1E56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05476" name="Slide Number Placeholder 3"/>
          <p:cNvSpPr>
            <a:spLocks noGrp="1"/>
          </p:cNvSpPr>
          <p:nvPr>
            <p:ph type="sldNum" sz="quarter" idx="5"/>
          </p:nvPr>
        </p:nvSpPr>
        <p:spPr>
          <a:noFill/>
        </p:spPr>
        <p:txBody>
          <a:bodyPr/>
          <a:lstStyle/>
          <a:p>
            <a:fld id="{C9F0D6E9-F181-4DD4-BCE6-728E732D0F8D}"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9268" name="Slide Number Placeholder 3"/>
          <p:cNvSpPr>
            <a:spLocks noGrp="1"/>
          </p:cNvSpPr>
          <p:nvPr>
            <p:ph type="sldNum" sz="quarter" idx="5"/>
          </p:nvPr>
        </p:nvSpPr>
        <p:spPr>
          <a:noFill/>
        </p:spPr>
        <p:txBody>
          <a:bodyPr/>
          <a:lstStyle/>
          <a:p>
            <a:fld id="{D9628853-6C56-40FB-9A27-2A6D0957DC77}"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0292" name="Slide Number Placeholder 3"/>
          <p:cNvSpPr>
            <a:spLocks noGrp="1"/>
          </p:cNvSpPr>
          <p:nvPr>
            <p:ph type="sldNum" sz="quarter" idx="5"/>
          </p:nvPr>
        </p:nvSpPr>
        <p:spPr>
          <a:noFill/>
        </p:spPr>
        <p:txBody>
          <a:bodyPr/>
          <a:lstStyle/>
          <a:p>
            <a:fld id="{10C35A0D-3E98-4BFE-A7E5-4B95CDDB0E87}"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1316" name="Slide Number Placeholder 3"/>
          <p:cNvSpPr>
            <a:spLocks noGrp="1"/>
          </p:cNvSpPr>
          <p:nvPr>
            <p:ph type="sldNum" sz="quarter" idx="5"/>
          </p:nvPr>
        </p:nvSpPr>
        <p:spPr>
          <a:noFill/>
        </p:spPr>
        <p:txBody>
          <a:bodyPr/>
          <a:lstStyle/>
          <a:p>
            <a:fld id="{80C7644C-8A53-4537-8DE5-D6F13B553902}" type="slidenum">
              <a:rPr lang="en-US" smtClean="0">
                <a:latin typeface="Arial" pitchFamily="34" charset="0"/>
              </a:rPr>
              <a:pPr/>
              <a:t>12</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2340" name="Slide Number Placeholder 3"/>
          <p:cNvSpPr>
            <a:spLocks noGrp="1"/>
          </p:cNvSpPr>
          <p:nvPr>
            <p:ph type="sldNum" sz="quarter" idx="5"/>
          </p:nvPr>
        </p:nvSpPr>
        <p:spPr>
          <a:noFill/>
        </p:spPr>
        <p:txBody>
          <a:bodyPr/>
          <a:lstStyle/>
          <a:p>
            <a:fld id="{31067C71-9A66-4F15-BB88-A5B43125BF3D}"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3364" name="Slide Number Placeholder 3"/>
          <p:cNvSpPr>
            <a:spLocks noGrp="1"/>
          </p:cNvSpPr>
          <p:nvPr>
            <p:ph type="sldNum" sz="quarter" idx="5"/>
          </p:nvPr>
        </p:nvSpPr>
        <p:spPr>
          <a:noFill/>
        </p:spPr>
        <p:txBody>
          <a:bodyPr/>
          <a:lstStyle/>
          <a:p>
            <a:fld id="{D72DA421-8C31-4160-B246-B6031C7FC818}" type="slidenum">
              <a:rPr lang="en-US" smtClean="0">
                <a:latin typeface="Arial" pitchFamily="34" charset="0"/>
              </a:rPr>
              <a:pPr/>
              <a:t>14</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4388" name="Slide Number Placeholder 3"/>
          <p:cNvSpPr>
            <a:spLocks noGrp="1"/>
          </p:cNvSpPr>
          <p:nvPr>
            <p:ph type="sldNum" sz="quarter" idx="5"/>
          </p:nvPr>
        </p:nvSpPr>
        <p:spPr>
          <a:noFill/>
        </p:spPr>
        <p:txBody>
          <a:bodyPr/>
          <a:lstStyle/>
          <a:p>
            <a:fld id="{15DA9B53-9984-487F-A389-9C240E658CD0}" type="slidenum">
              <a:rPr lang="en-US" smtClean="0">
                <a:latin typeface="Arial" pitchFamily="34" charset="0"/>
              </a:rPr>
              <a:pPr/>
              <a:t>15</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5412" name="Slide Number Placeholder 3"/>
          <p:cNvSpPr>
            <a:spLocks noGrp="1"/>
          </p:cNvSpPr>
          <p:nvPr>
            <p:ph type="sldNum" sz="quarter" idx="5"/>
          </p:nvPr>
        </p:nvSpPr>
        <p:spPr>
          <a:noFill/>
        </p:spPr>
        <p:txBody>
          <a:bodyPr/>
          <a:lstStyle/>
          <a:p>
            <a:fld id="{20968021-B05D-4DD3-8375-4EF67BC5A192}" type="slidenum">
              <a:rPr lang="en-US" smtClean="0">
                <a:latin typeface="Arial" pitchFamily="34" charset="0"/>
              </a:rPr>
              <a:pPr/>
              <a:t>16</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6436" name="Slide Number Placeholder 3"/>
          <p:cNvSpPr>
            <a:spLocks noGrp="1"/>
          </p:cNvSpPr>
          <p:nvPr>
            <p:ph type="sldNum" sz="quarter" idx="5"/>
          </p:nvPr>
        </p:nvSpPr>
        <p:spPr>
          <a:noFill/>
        </p:spPr>
        <p:txBody>
          <a:bodyPr/>
          <a:lstStyle/>
          <a:p>
            <a:fld id="{4D87A0CE-0F24-479B-9617-C008FBB73ED1}" type="slidenum">
              <a:rPr lang="en-US" smtClean="0">
                <a:latin typeface="Arial" pitchFamily="34" charset="0"/>
              </a:rPr>
              <a:pPr/>
              <a:t>17</a:t>
            </a:fld>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7460" name="Slide Number Placeholder 3"/>
          <p:cNvSpPr>
            <a:spLocks noGrp="1"/>
          </p:cNvSpPr>
          <p:nvPr>
            <p:ph type="sldNum" sz="quarter" idx="5"/>
          </p:nvPr>
        </p:nvSpPr>
        <p:spPr>
          <a:noFill/>
        </p:spPr>
        <p:txBody>
          <a:bodyPr/>
          <a:lstStyle/>
          <a:p>
            <a:fld id="{9E0A6BD1-1BD0-4A4F-A905-C4D5E4C8924F}"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8484" name="Slide Number Placeholder 3"/>
          <p:cNvSpPr>
            <a:spLocks noGrp="1"/>
          </p:cNvSpPr>
          <p:nvPr>
            <p:ph type="sldNum" sz="quarter" idx="5"/>
          </p:nvPr>
        </p:nvSpPr>
        <p:spPr>
          <a:noFill/>
        </p:spPr>
        <p:txBody>
          <a:bodyPr/>
          <a:lstStyle/>
          <a:p>
            <a:fld id="{2589BC66-7BF8-4A6E-9ECB-76EBC5623594}" type="slidenum">
              <a:rPr lang="en-US" smtClean="0">
                <a:latin typeface="Arial" pitchFamily="34" charset="0"/>
              </a:rPr>
              <a:pPr/>
              <a:t>19</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28004" name="Slide Number Placeholder 3"/>
          <p:cNvSpPr>
            <a:spLocks noGrp="1"/>
          </p:cNvSpPr>
          <p:nvPr>
            <p:ph type="sldNum" sz="quarter" idx="5"/>
          </p:nvPr>
        </p:nvSpPr>
        <p:spPr>
          <a:noFill/>
        </p:spPr>
        <p:txBody>
          <a:bodyPr/>
          <a:lstStyle/>
          <a:p>
            <a:fld id="{BF33D56F-0A24-4E6A-BD6C-8CDF10766701}" type="slidenum">
              <a:rPr lang="en-US" smtClean="0">
                <a:latin typeface="Arial" pitchFamily="34" charset="0"/>
              </a:rPr>
              <a:pPr/>
              <a:t>2</a:t>
            </a:fld>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9508" name="Slide Number Placeholder 3"/>
          <p:cNvSpPr>
            <a:spLocks noGrp="1"/>
          </p:cNvSpPr>
          <p:nvPr>
            <p:ph type="sldNum" sz="quarter" idx="5"/>
          </p:nvPr>
        </p:nvSpPr>
        <p:spPr>
          <a:noFill/>
        </p:spPr>
        <p:txBody>
          <a:bodyPr/>
          <a:lstStyle/>
          <a:p>
            <a:fld id="{E0EB5291-607C-44C6-BE16-20349F7A8FAC}" type="slidenum">
              <a:rPr lang="en-US" smtClean="0">
                <a:latin typeface="Arial" pitchFamily="34" charset="0"/>
              </a:rPr>
              <a:pPr/>
              <a:t>20</a:t>
            </a:fld>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0532" name="Slide Number Placeholder 3"/>
          <p:cNvSpPr>
            <a:spLocks noGrp="1"/>
          </p:cNvSpPr>
          <p:nvPr>
            <p:ph type="sldNum" sz="quarter" idx="5"/>
          </p:nvPr>
        </p:nvSpPr>
        <p:spPr>
          <a:noFill/>
        </p:spPr>
        <p:txBody>
          <a:bodyPr/>
          <a:lstStyle/>
          <a:p>
            <a:fld id="{7980ED6F-47C3-48D5-B75A-F3F58E054FBE}"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1556" name="Slide Number Placeholder 3"/>
          <p:cNvSpPr>
            <a:spLocks noGrp="1"/>
          </p:cNvSpPr>
          <p:nvPr>
            <p:ph type="sldNum" sz="quarter" idx="5"/>
          </p:nvPr>
        </p:nvSpPr>
        <p:spPr>
          <a:noFill/>
        </p:spPr>
        <p:txBody>
          <a:bodyPr/>
          <a:lstStyle/>
          <a:p>
            <a:fld id="{8B3E6FC0-BB2A-4C8E-A7DD-6D357CB97F91}" type="slidenum">
              <a:rPr lang="en-US" smtClean="0">
                <a:latin typeface="Arial" pitchFamily="34" charset="0"/>
              </a:rPr>
              <a:pPr/>
              <a:t>22</a:t>
            </a:fld>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2580" name="Slide Number Placeholder 3"/>
          <p:cNvSpPr>
            <a:spLocks noGrp="1"/>
          </p:cNvSpPr>
          <p:nvPr>
            <p:ph type="sldNum" sz="quarter" idx="5"/>
          </p:nvPr>
        </p:nvSpPr>
        <p:spPr>
          <a:noFill/>
        </p:spPr>
        <p:txBody>
          <a:bodyPr/>
          <a:lstStyle/>
          <a:p>
            <a:fld id="{87C14673-FCD3-43A7-8854-823BD78656A5}"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3604" name="Slide Number Placeholder 3"/>
          <p:cNvSpPr>
            <a:spLocks noGrp="1"/>
          </p:cNvSpPr>
          <p:nvPr>
            <p:ph type="sldNum" sz="quarter" idx="5"/>
          </p:nvPr>
        </p:nvSpPr>
        <p:spPr>
          <a:noFill/>
        </p:spPr>
        <p:txBody>
          <a:bodyPr/>
          <a:lstStyle/>
          <a:p>
            <a:fld id="{0FEC75ED-DB56-4E35-A9F9-0EA5CFAA4955}"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4628" name="Slide Number Placeholder 3"/>
          <p:cNvSpPr>
            <a:spLocks noGrp="1"/>
          </p:cNvSpPr>
          <p:nvPr>
            <p:ph type="sldNum" sz="quarter" idx="5"/>
          </p:nvPr>
        </p:nvSpPr>
        <p:spPr>
          <a:noFill/>
        </p:spPr>
        <p:txBody>
          <a:bodyPr/>
          <a:lstStyle/>
          <a:p>
            <a:fld id="{B9601236-A977-4EC5-BF41-DF8136AFBDD1}" type="slidenum">
              <a:rPr lang="en-US" smtClean="0">
                <a:latin typeface="Arial" pitchFamily="34" charset="0"/>
              </a:rPr>
              <a:pPr/>
              <a:t>25</a:t>
            </a:fld>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5652" name="Slide Number Placeholder 3"/>
          <p:cNvSpPr>
            <a:spLocks noGrp="1"/>
          </p:cNvSpPr>
          <p:nvPr>
            <p:ph type="sldNum" sz="quarter" idx="5"/>
          </p:nvPr>
        </p:nvSpPr>
        <p:spPr>
          <a:noFill/>
        </p:spPr>
        <p:txBody>
          <a:bodyPr/>
          <a:lstStyle/>
          <a:p>
            <a:fld id="{69284E19-45E2-40DA-A0D4-AAEE71CAE2F9}" type="slidenum">
              <a:rPr lang="en-US" smtClean="0">
                <a:latin typeface="Arial" pitchFamily="34" charset="0"/>
              </a:rPr>
              <a:pPr/>
              <a:t>26</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6676" name="Slide Number Placeholder 3"/>
          <p:cNvSpPr>
            <a:spLocks noGrp="1"/>
          </p:cNvSpPr>
          <p:nvPr>
            <p:ph type="sldNum" sz="quarter" idx="5"/>
          </p:nvPr>
        </p:nvSpPr>
        <p:spPr>
          <a:noFill/>
        </p:spPr>
        <p:txBody>
          <a:bodyPr/>
          <a:lstStyle/>
          <a:p>
            <a:fld id="{3B55765B-E6AF-492F-9A37-1E57F635FFE6}" type="slidenum">
              <a:rPr lang="en-US" smtClean="0">
                <a:latin typeface="Arial" pitchFamily="34" charset="0"/>
              </a:rPr>
              <a:pPr/>
              <a:t>27</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7700" name="Slide Number Placeholder 3"/>
          <p:cNvSpPr>
            <a:spLocks noGrp="1"/>
          </p:cNvSpPr>
          <p:nvPr>
            <p:ph type="sldNum" sz="quarter" idx="5"/>
          </p:nvPr>
        </p:nvSpPr>
        <p:spPr>
          <a:noFill/>
        </p:spPr>
        <p:txBody>
          <a:bodyPr/>
          <a:lstStyle/>
          <a:p>
            <a:fld id="{BE4D8C43-AF39-4478-8EA7-9E551531EA17}" type="slidenum">
              <a:rPr lang="en-US" smtClean="0">
                <a:latin typeface="Arial" pitchFamily="34" charset="0"/>
              </a:rPr>
              <a:pPr/>
              <a:t>28</a:t>
            </a:fld>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8724" name="Slide Number Placeholder 3"/>
          <p:cNvSpPr>
            <a:spLocks noGrp="1"/>
          </p:cNvSpPr>
          <p:nvPr>
            <p:ph type="sldNum" sz="quarter" idx="5"/>
          </p:nvPr>
        </p:nvSpPr>
        <p:spPr>
          <a:noFill/>
        </p:spPr>
        <p:txBody>
          <a:bodyPr/>
          <a:lstStyle/>
          <a:p>
            <a:fld id="{0A1D31AB-ECE7-46BB-9E5F-AA0DC0028224}" type="slidenum">
              <a:rPr lang="en-US" smtClean="0">
                <a:latin typeface="Arial" pitchFamily="34" charset="0"/>
              </a:rPr>
              <a:pPr/>
              <a:t>29</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29028" name="Slide Number Placeholder 3"/>
          <p:cNvSpPr>
            <a:spLocks noGrp="1"/>
          </p:cNvSpPr>
          <p:nvPr>
            <p:ph type="sldNum" sz="quarter" idx="5"/>
          </p:nvPr>
        </p:nvSpPr>
        <p:spPr>
          <a:noFill/>
        </p:spPr>
        <p:txBody>
          <a:bodyPr/>
          <a:lstStyle/>
          <a:p>
            <a:fld id="{AD052606-DE54-4B00-A847-DE9166C7101E}" type="slidenum">
              <a:rPr lang="en-US" smtClean="0">
                <a:latin typeface="Arial" pitchFamily="34" charset="0"/>
              </a:rPr>
              <a:pPr/>
              <a:t>3</a:t>
            </a:fld>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9748" name="Slide Number Placeholder 3"/>
          <p:cNvSpPr>
            <a:spLocks noGrp="1"/>
          </p:cNvSpPr>
          <p:nvPr>
            <p:ph type="sldNum" sz="quarter" idx="5"/>
          </p:nvPr>
        </p:nvSpPr>
        <p:spPr>
          <a:noFill/>
        </p:spPr>
        <p:txBody>
          <a:bodyPr/>
          <a:lstStyle/>
          <a:p>
            <a:fld id="{129829BC-0616-4D05-97D8-F7ADB4511271}" type="slidenum">
              <a:rPr lang="en-US" smtClean="0">
                <a:latin typeface="Arial" pitchFamily="34" charset="0"/>
              </a:rPr>
              <a:pPr/>
              <a:t>30</a:t>
            </a:fld>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0772" name="Slide Number Placeholder 3"/>
          <p:cNvSpPr>
            <a:spLocks noGrp="1"/>
          </p:cNvSpPr>
          <p:nvPr>
            <p:ph type="sldNum" sz="quarter" idx="5"/>
          </p:nvPr>
        </p:nvSpPr>
        <p:spPr>
          <a:noFill/>
        </p:spPr>
        <p:txBody>
          <a:bodyPr/>
          <a:lstStyle/>
          <a:p>
            <a:fld id="{E769DCC7-2E28-4B90-8B06-A0E88677F208}" type="slidenum">
              <a:rPr lang="en-US" smtClean="0">
                <a:latin typeface="Arial" pitchFamily="34" charset="0"/>
              </a:rPr>
              <a:pPr/>
              <a:t>31</a:t>
            </a:fld>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1796" name="Slide Number Placeholder 3"/>
          <p:cNvSpPr>
            <a:spLocks noGrp="1"/>
          </p:cNvSpPr>
          <p:nvPr>
            <p:ph type="sldNum" sz="quarter" idx="5"/>
          </p:nvPr>
        </p:nvSpPr>
        <p:spPr>
          <a:noFill/>
        </p:spPr>
        <p:txBody>
          <a:bodyPr/>
          <a:lstStyle/>
          <a:p>
            <a:fld id="{7F118E66-673C-4DB2-BD96-3D69590985C1}" type="slidenum">
              <a:rPr lang="en-US" smtClean="0">
                <a:latin typeface="Arial" pitchFamily="34" charset="0"/>
              </a:rPr>
              <a:pPr/>
              <a:t>32</a:t>
            </a:fld>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2820" name="Slide Number Placeholder 3"/>
          <p:cNvSpPr>
            <a:spLocks noGrp="1"/>
          </p:cNvSpPr>
          <p:nvPr>
            <p:ph type="sldNum" sz="quarter" idx="5"/>
          </p:nvPr>
        </p:nvSpPr>
        <p:spPr>
          <a:noFill/>
        </p:spPr>
        <p:txBody>
          <a:bodyPr/>
          <a:lstStyle/>
          <a:p>
            <a:fld id="{F72F9511-1832-492A-80F5-442B949B8290}" type="slidenum">
              <a:rPr lang="en-US" smtClean="0">
                <a:latin typeface="Arial" pitchFamily="34" charset="0"/>
              </a:rPr>
              <a:pPr/>
              <a:t>33</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3844" name="Slide Number Placeholder 3"/>
          <p:cNvSpPr>
            <a:spLocks noGrp="1"/>
          </p:cNvSpPr>
          <p:nvPr>
            <p:ph type="sldNum" sz="quarter" idx="5"/>
          </p:nvPr>
        </p:nvSpPr>
        <p:spPr>
          <a:noFill/>
        </p:spPr>
        <p:txBody>
          <a:bodyPr/>
          <a:lstStyle/>
          <a:p>
            <a:fld id="{1829A3D4-FF5E-43EA-8B7C-CA0DF2C475FE}" type="slidenum">
              <a:rPr lang="en-US" smtClean="0">
                <a:latin typeface="Arial" pitchFamily="34" charset="0"/>
              </a:rPr>
              <a:pPr/>
              <a:t>34</a:t>
            </a:fld>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4868" name="Slide Number Placeholder 3"/>
          <p:cNvSpPr>
            <a:spLocks noGrp="1"/>
          </p:cNvSpPr>
          <p:nvPr>
            <p:ph type="sldNum" sz="quarter" idx="5"/>
          </p:nvPr>
        </p:nvSpPr>
        <p:spPr>
          <a:noFill/>
        </p:spPr>
        <p:txBody>
          <a:bodyPr/>
          <a:lstStyle/>
          <a:p>
            <a:fld id="{5F0E4D56-6D36-482B-8179-7117A6B807A6}" type="slidenum">
              <a:rPr lang="en-US" smtClean="0">
                <a:latin typeface="Arial" pitchFamily="34" charset="0"/>
              </a:rPr>
              <a:pPr/>
              <a:t>35</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5892" name="Slide Number Placeholder 3"/>
          <p:cNvSpPr>
            <a:spLocks noGrp="1"/>
          </p:cNvSpPr>
          <p:nvPr>
            <p:ph type="sldNum" sz="quarter" idx="5"/>
          </p:nvPr>
        </p:nvSpPr>
        <p:spPr>
          <a:noFill/>
        </p:spPr>
        <p:txBody>
          <a:bodyPr/>
          <a:lstStyle/>
          <a:p>
            <a:fld id="{D2C739DA-0A4C-4F86-9BB2-99E3394B317C}" type="slidenum">
              <a:rPr lang="en-US" smtClean="0">
                <a:latin typeface="Arial" pitchFamily="34" charset="0"/>
              </a:rPr>
              <a:pPr/>
              <a:t>36</a:t>
            </a:fld>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6916" name="Slide Number Placeholder 3"/>
          <p:cNvSpPr>
            <a:spLocks noGrp="1"/>
          </p:cNvSpPr>
          <p:nvPr>
            <p:ph type="sldNum" sz="quarter" idx="5"/>
          </p:nvPr>
        </p:nvSpPr>
        <p:spPr>
          <a:noFill/>
        </p:spPr>
        <p:txBody>
          <a:bodyPr/>
          <a:lstStyle/>
          <a:p>
            <a:fld id="{73A5C020-2CBB-4718-8A09-274953634A17}" type="slidenum">
              <a:rPr lang="en-US" smtClean="0">
                <a:latin typeface="Arial" pitchFamily="34" charset="0"/>
              </a:rPr>
              <a:pPr/>
              <a:t>37</a:t>
            </a:fld>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7940" name="Slide Number Placeholder 3"/>
          <p:cNvSpPr>
            <a:spLocks noGrp="1"/>
          </p:cNvSpPr>
          <p:nvPr>
            <p:ph type="sldNum" sz="quarter" idx="5"/>
          </p:nvPr>
        </p:nvSpPr>
        <p:spPr>
          <a:noFill/>
        </p:spPr>
        <p:txBody>
          <a:bodyPr/>
          <a:lstStyle/>
          <a:p>
            <a:fld id="{285E2B48-A4E5-4D6D-8FAA-1DA45F08CB24}"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8964" name="Slide Number Placeholder 3"/>
          <p:cNvSpPr>
            <a:spLocks noGrp="1"/>
          </p:cNvSpPr>
          <p:nvPr>
            <p:ph type="sldNum" sz="quarter" idx="5"/>
          </p:nvPr>
        </p:nvSpPr>
        <p:spPr>
          <a:noFill/>
        </p:spPr>
        <p:txBody>
          <a:bodyPr/>
          <a:lstStyle/>
          <a:p>
            <a:fld id="{49D5C0DB-7F6D-47BD-BC28-93740DF95E6C}" type="slidenum">
              <a:rPr lang="en-US" smtClean="0">
                <a:latin typeface="Arial" pitchFamily="34" charset="0"/>
              </a:rPr>
              <a:pPr/>
              <a:t>39</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0052" name="Slide Number Placeholder 3"/>
          <p:cNvSpPr>
            <a:spLocks noGrp="1"/>
          </p:cNvSpPr>
          <p:nvPr>
            <p:ph type="sldNum" sz="quarter" idx="5"/>
          </p:nvPr>
        </p:nvSpPr>
        <p:spPr>
          <a:noFill/>
        </p:spPr>
        <p:txBody>
          <a:bodyPr/>
          <a:lstStyle/>
          <a:p>
            <a:fld id="{2E063F5C-CF61-4FB6-996A-E59D1FAC618B}" type="slidenum">
              <a:rPr lang="en-US" smtClean="0">
                <a:latin typeface="Arial" pitchFamily="34" charset="0"/>
              </a:rPr>
              <a:pPr/>
              <a:t>4</a:t>
            </a:fld>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A667B1AB-9370-4BB6-9593-07AAE511F7BA}" type="slidenum">
              <a:rPr lang="en-US" smtClean="0">
                <a:latin typeface="Arial" pitchFamily="34" charset="0"/>
              </a:rPr>
              <a:pPr/>
              <a:t>40</a:t>
            </a:fld>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1012" name="Slide Number Placeholder 3"/>
          <p:cNvSpPr>
            <a:spLocks noGrp="1"/>
          </p:cNvSpPr>
          <p:nvPr>
            <p:ph type="sldNum" sz="quarter" idx="5"/>
          </p:nvPr>
        </p:nvSpPr>
        <p:spPr>
          <a:noFill/>
        </p:spPr>
        <p:txBody>
          <a:bodyPr/>
          <a:lstStyle/>
          <a:p>
            <a:fld id="{12E38785-84AF-4DF8-8090-5294E550BF3F}"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2036" name="Slide Number Placeholder 3"/>
          <p:cNvSpPr>
            <a:spLocks noGrp="1"/>
          </p:cNvSpPr>
          <p:nvPr>
            <p:ph type="sldNum" sz="quarter" idx="5"/>
          </p:nvPr>
        </p:nvSpPr>
        <p:spPr>
          <a:noFill/>
        </p:spPr>
        <p:txBody>
          <a:bodyPr/>
          <a:lstStyle/>
          <a:p>
            <a:fld id="{0130911C-E7A5-4FEA-B246-DA35887E1A9E}" type="slidenum">
              <a:rPr lang="en-US" smtClean="0">
                <a:latin typeface="Arial" pitchFamily="34" charset="0"/>
              </a:rPr>
              <a:pPr/>
              <a:t>42</a:t>
            </a:fld>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3060" name="Slide Number Placeholder 3"/>
          <p:cNvSpPr>
            <a:spLocks noGrp="1"/>
          </p:cNvSpPr>
          <p:nvPr>
            <p:ph type="sldNum" sz="quarter" idx="5"/>
          </p:nvPr>
        </p:nvSpPr>
        <p:spPr>
          <a:noFill/>
        </p:spPr>
        <p:txBody>
          <a:bodyPr/>
          <a:lstStyle/>
          <a:p>
            <a:fld id="{075E2454-1DE8-40B9-B27B-F559BB2E0007}" type="slidenum">
              <a:rPr lang="en-US" smtClean="0">
                <a:latin typeface="Arial" pitchFamily="34" charset="0"/>
              </a:rPr>
              <a:pPr/>
              <a:t>43</a:t>
            </a:fld>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4084" name="Slide Number Placeholder 3"/>
          <p:cNvSpPr>
            <a:spLocks noGrp="1"/>
          </p:cNvSpPr>
          <p:nvPr>
            <p:ph type="sldNum" sz="quarter" idx="5"/>
          </p:nvPr>
        </p:nvSpPr>
        <p:spPr>
          <a:noFill/>
        </p:spPr>
        <p:txBody>
          <a:bodyPr/>
          <a:lstStyle/>
          <a:p>
            <a:fld id="{BD2ED653-C2C8-45DB-98B2-ED933CC13A99}" type="slidenum">
              <a:rPr lang="en-US" smtClean="0">
                <a:latin typeface="Arial" pitchFamily="34" charset="0"/>
              </a:rPr>
              <a:pPr/>
              <a:t>44</a:t>
            </a:fld>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5108" name="Slide Number Placeholder 3"/>
          <p:cNvSpPr>
            <a:spLocks noGrp="1"/>
          </p:cNvSpPr>
          <p:nvPr>
            <p:ph type="sldNum" sz="quarter" idx="5"/>
          </p:nvPr>
        </p:nvSpPr>
        <p:spPr>
          <a:noFill/>
        </p:spPr>
        <p:txBody>
          <a:bodyPr/>
          <a:lstStyle/>
          <a:p>
            <a:fld id="{73650CC4-A3CF-46AE-BB17-977D6868AB03}" type="slidenum">
              <a:rPr lang="en-US" smtClean="0">
                <a:latin typeface="Arial" pitchFamily="34" charset="0"/>
              </a:rPr>
              <a:pPr/>
              <a:t>45</a:t>
            </a:fld>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6132" name="Slide Number Placeholder 3"/>
          <p:cNvSpPr>
            <a:spLocks noGrp="1"/>
          </p:cNvSpPr>
          <p:nvPr>
            <p:ph type="sldNum" sz="quarter" idx="5"/>
          </p:nvPr>
        </p:nvSpPr>
        <p:spPr>
          <a:noFill/>
        </p:spPr>
        <p:txBody>
          <a:bodyPr/>
          <a:lstStyle/>
          <a:p>
            <a:fld id="{1B1B38B0-5DDF-4345-9835-69D5F111E362}" type="slidenum">
              <a:rPr lang="en-US" smtClean="0">
                <a:latin typeface="Arial" pitchFamily="34" charset="0"/>
              </a:rPr>
              <a:pPr/>
              <a:t>46</a:t>
            </a:fld>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7156" name="Slide Number Placeholder 3"/>
          <p:cNvSpPr>
            <a:spLocks noGrp="1"/>
          </p:cNvSpPr>
          <p:nvPr>
            <p:ph type="sldNum" sz="quarter" idx="5"/>
          </p:nvPr>
        </p:nvSpPr>
        <p:spPr>
          <a:noFill/>
        </p:spPr>
        <p:txBody>
          <a:bodyPr/>
          <a:lstStyle/>
          <a:p>
            <a:fld id="{CEF73667-3647-4D0B-92A3-6DE7DE77E366}" type="slidenum">
              <a:rPr lang="en-US" smtClean="0">
                <a:latin typeface="Arial" pitchFamily="34" charset="0"/>
              </a:rPr>
              <a:pPr/>
              <a:t>47</a:t>
            </a:fld>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8180" name="Slide Number Placeholder 3"/>
          <p:cNvSpPr>
            <a:spLocks noGrp="1"/>
          </p:cNvSpPr>
          <p:nvPr>
            <p:ph type="sldNum" sz="quarter" idx="5"/>
          </p:nvPr>
        </p:nvSpPr>
        <p:spPr>
          <a:noFill/>
        </p:spPr>
        <p:txBody>
          <a:bodyPr/>
          <a:lstStyle/>
          <a:p>
            <a:fld id="{89559A04-96F7-43E5-902D-CD442DFF8D94}" type="slidenum">
              <a:rPr lang="en-US" smtClean="0">
                <a:latin typeface="Arial" pitchFamily="34" charset="0"/>
              </a:rPr>
              <a:pPr/>
              <a:t>48</a:t>
            </a:fld>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9204" name="Slide Number Placeholder 3"/>
          <p:cNvSpPr>
            <a:spLocks noGrp="1"/>
          </p:cNvSpPr>
          <p:nvPr>
            <p:ph type="sldNum" sz="quarter" idx="5"/>
          </p:nvPr>
        </p:nvSpPr>
        <p:spPr>
          <a:noFill/>
        </p:spPr>
        <p:txBody>
          <a:bodyPr/>
          <a:lstStyle/>
          <a:p>
            <a:fld id="{77F6CED6-EA31-4A88-9E5A-564729998014}"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2100" name="Slide Number Placeholder 3"/>
          <p:cNvSpPr>
            <a:spLocks noGrp="1"/>
          </p:cNvSpPr>
          <p:nvPr>
            <p:ph type="sldNum" sz="quarter" idx="5"/>
          </p:nvPr>
        </p:nvSpPr>
        <p:spPr>
          <a:noFill/>
        </p:spPr>
        <p:txBody>
          <a:bodyPr/>
          <a:lstStyle/>
          <a:p>
            <a:fld id="{614DD15F-D73B-42CD-98B0-64FE3071817F}" type="slidenum">
              <a:rPr lang="en-US" smtClean="0">
                <a:latin typeface="Arial" pitchFamily="34" charset="0"/>
              </a:rPr>
              <a:pPr/>
              <a:t>5</a:t>
            </a:fld>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0228" name="Slide Number Placeholder 3"/>
          <p:cNvSpPr>
            <a:spLocks noGrp="1"/>
          </p:cNvSpPr>
          <p:nvPr>
            <p:ph type="sldNum" sz="quarter" idx="5"/>
          </p:nvPr>
        </p:nvSpPr>
        <p:spPr>
          <a:noFill/>
        </p:spPr>
        <p:txBody>
          <a:bodyPr/>
          <a:lstStyle/>
          <a:p>
            <a:fld id="{14A0F0AD-D8FB-40CA-B2A0-1C52FE51B2DA}" type="slidenum">
              <a:rPr lang="en-US" smtClean="0">
                <a:latin typeface="Arial" pitchFamily="34" charset="0"/>
              </a:rPr>
              <a:pPr/>
              <a:t>50</a:t>
            </a:fld>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1252" name="Slide Number Placeholder 3"/>
          <p:cNvSpPr>
            <a:spLocks noGrp="1"/>
          </p:cNvSpPr>
          <p:nvPr>
            <p:ph type="sldNum" sz="quarter" idx="5"/>
          </p:nvPr>
        </p:nvSpPr>
        <p:spPr>
          <a:noFill/>
        </p:spPr>
        <p:txBody>
          <a:bodyPr/>
          <a:lstStyle/>
          <a:p>
            <a:fld id="{741FB20F-E455-44DD-87E7-1A7C8A7148A3}" type="slidenum">
              <a:rPr lang="en-US" smtClean="0">
                <a:latin typeface="Arial" pitchFamily="34" charset="0"/>
              </a:rPr>
              <a:pPr/>
              <a:t>51</a:t>
            </a:fld>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2276" name="Slide Number Placeholder 3"/>
          <p:cNvSpPr>
            <a:spLocks noGrp="1"/>
          </p:cNvSpPr>
          <p:nvPr>
            <p:ph type="sldNum" sz="quarter" idx="5"/>
          </p:nvPr>
        </p:nvSpPr>
        <p:spPr>
          <a:noFill/>
        </p:spPr>
        <p:txBody>
          <a:bodyPr/>
          <a:lstStyle/>
          <a:p>
            <a:fld id="{9E92E851-C748-44A0-8B43-C537487B8FC0}" type="slidenum">
              <a:rPr lang="en-US" smtClean="0">
                <a:latin typeface="Arial" pitchFamily="34" charset="0"/>
              </a:rPr>
              <a:pPr/>
              <a:t>52</a:t>
            </a:fld>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3300" name="Slide Number Placeholder 3"/>
          <p:cNvSpPr>
            <a:spLocks noGrp="1"/>
          </p:cNvSpPr>
          <p:nvPr>
            <p:ph type="sldNum" sz="quarter" idx="5"/>
          </p:nvPr>
        </p:nvSpPr>
        <p:spPr>
          <a:noFill/>
        </p:spPr>
        <p:txBody>
          <a:bodyPr/>
          <a:lstStyle/>
          <a:p>
            <a:fld id="{966D4C74-2111-4CA9-893C-008884F7F455}" type="slidenum">
              <a:rPr lang="en-US" smtClean="0">
                <a:latin typeface="Arial" pitchFamily="34" charset="0"/>
              </a:rPr>
              <a:pPr/>
              <a:t>53</a:t>
            </a:fld>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4324" name="Slide Number Placeholder 3"/>
          <p:cNvSpPr>
            <a:spLocks noGrp="1"/>
          </p:cNvSpPr>
          <p:nvPr>
            <p:ph type="sldNum" sz="quarter" idx="5"/>
          </p:nvPr>
        </p:nvSpPr>
        <p:spPr>
          <a:noFill/>
        </p:spPr>
        <p:txBody>
          <a:bodyPr/>
          <a:lstStyle/>
          <a:p>
            <a:fld id="{EDE510BE-FA37-4268-974D-0026F400A720}" type="slidenum">
              <a:rPr lang="en-US" smtClean="0">
                <a:latin typeface="Arial" pitchFamily="34" charset="0"/>
              </a:rPr>
              <a:pPr/>
              <a:t>54</a:t>
            </a:fld>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5348" name="Slide Number Placeholder 3"/>
          <p:cNvSpPr>
            <a:spLocks noGrp="1"/>
          </p:cNvSpPr>
          <p:nvPr>
            <p:ph type="sldNum" sz="quarter" idx="5"/>
          </p:nvPr>
        </p:nvSpPr>
        <p:spPr>
          <a:noFill/>
        </p:spPr>
        <p:txBody>
          <a:bodyPr/>
          <a:lstStyle/>
          <a:p>
            <a:fld id="{033DF506-1D05-4C62-8252-A39E42C7CD53}" type="slidenum">
              <a:rPr lang="en-US" smtClean="0">
                <a:latin typeface="Arial" pitchFamily="34" charset="0"/>
              </a:rPr>
              <a:pPr/>
              <a:t>55</a:t>
            </a:fld>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6372" name="Slide Number Placeholder 3"/>
          <p:cNvSpPr>
            <a:spLocks noGrp="1"/>
          </p:cNvSpPr>
          <p:nvPr>
            <p:ph type="sldNum" sz="quarter" idx="5"/>
          </p:nvPr>
        </p:nvSpPr>
        <p:spPr>
          <a:noFill/>
        </p:spPr>
        <p:txBody>
          <a:bodyPr/>
          <a:lstStyle/>
          <a:p>
            <a:fld id="{DB9D6C0D-B99D-48F6-B505-D09D5B112802}" type="slidenum">
              <a:rPr lang="en-US" smtClean="0">
                <a:latin typeface="Arial" pitchFamily="34" charset="0"/>
              </a:rPr>
              <a:pPr/>
              <a:t>56</a:t>
            </a:fld>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7396" name="Slide Number Placeholder 3"/>
          <p:cNvSpPr>
            <a:spLocks noGrp="1"/>
          </p:cNvSpPr>
          <p:nvPr>
            <p:ph type="sldNum" sz="quarter" idx="5"/>
          </p:nvPr>
        </p:nvSpPr>
        <p:spPr>
          <a:noFill/>
        </p:spPr>
        <p:txBody>
          <a:bodyPr/>
          <a:lstStyle/>
          <a:p>
            <a:fld id="{1CF518D7-03E0-4D1E-8AF2-0BC843A733D7}" type="slidenum">
              <a:rPr lang="en-US" smtClean="0">
                <a:latin typeface="Arial" pitchFamily="34" charset="0"/>
              </a:rPr>
              <a:pPr/>
              <a:t>57</a:t>
            </a:fld>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8420" name="Slide Number Placeholder 3"/>
          <p:cNvSpPr>
            <a:spLocks noGrp="1"/>
          </p:cNvSpPr>
          <p:nvPr>
            <p:ph type="sldNum" sz="quarter" idx="5"/>
          </p:nvPr>
        </p:nvSpPr>
        <p:spPr>
          <a:noFill/>
        </p:spPr>
        <p:txBody>
          <a:bodyPr/>
          <a:lstStyle/>
          <a:p>
            <a:fld id="{722EC9A4-6B7C-45D3-8252-CA33FA7ECCA5}" type="slidenum">
              <a:rPr lang="en-US" smtClean="0">
                <a:latin typeface="Arial" pitchFamily="34" charset="0"/>
              </a:rPr>
              <a:pPr/>
              <a:t>58</a:t>
            </a:fld>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9444" name="Slide Number Placeholder 3"/>
          <p:cNvSpPr>
            <a:spLocks noGrp="1"/>
          </p:cNvSpPr>
          <p:nvPr>
            <p:ph type="sldNum" sz="quarter" idx="5"/>
          </p:nvPr>
        </p:nvSpPr>
        <p:spPr>
          <a:noFill/>
        </p:spPr>
        <p:txBody>
          <a:bodyPr/>
          <a:lstStyle/>
          <a:p>
            <a:fld id="{E7192EB2-AC93-4EFC-8D3F-4A318D2BD5F1}" type="slidenum">
              <a:rPr lang="en-US" smtClean="0">
                <a:latin typeface="Arial" pitchFamily="34" charset="0"/>
              </a:rPr>
              <a:pPr/>
              <a:t>59</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3124" name="Slide Number Placeholder 3"/>
          <p:cNvSpPr>
            <a:spLocks noGrp="1"/>
          </p:cNvSpPr>
          <p:nvPr>
            <p:ph type="sldNum" sz="quarter" idx="5"/>
          </p:nvPr>
        </p:nvSpPr>
        <p:spPr>
          <a:noFill/>
        </p:spPr>
        <p:txBody>
          <a:bodyPr/>
          <a:lstStyle/>
          <a:p>
            <a:fld id="{684B381E-332E-4EEA-963B-F99130A461D0}" type="slidenum">
              <a:rPr lang="en-US" smtClean="0">
                <a:latin typeface="Arial" pitchFamily="34" charset="0"/>
              </a:rPr>
              <a:pPr/>
              <a:t>6</a:t>
            </a:fld>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0468" name="Slide Number Placeholder 3"/>
          <p:cNvSpPr>
            <a:spLocks noGrp="1"/>
          </p:cNvSpPr>
          <p:nvPr>
            <p:ph type="sldNum" sz="quarter" idx="5"/>
          </p:nvPr>
        </p:nvSpPr>
        <p:spPr>
          <a:noFill/>
        </p:spPr>
        <p:txBody>
          <a:bodyPr/>
          <a:lstStyle/>
          <a:p>
            <a:fld id="{4BD4C71D-DB44-4FC0-A766-62CA0528FF8F}" type="slidenum">
              <a:rPr lang="en-US" smtClean="0">
                <a:latin typeface="Arial" pitchFamily="34" charset="0"/>
              </a:rPr>
              <a:pPr/>
              <a:t>60</a:t>
            </a:fld>
            <a:endParaRPr lang="en-US"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1492" name="Slide Number Placeholder 3"/>
          <p:cNvSpPr>
            <a:spLocks noGrp="1"/>
          </p:cNvSpPr>
          <p:nvPr>
            <p:ph type="sldNum" sz="quarter" idx="5"/>
          </p:nvPr>
        </p:nvSpPr>
        <p:spPr>
          <a:noFill/>
        </p:spPr>
        <p:txBody>
          <a:bodyPr/>
          <a:lstStyle/>
          <a:p>
            <a:fld id="{19F6F863-CF3C-4360-9F2A-EE20ABAD0E54}" type="slidenum">
              <a:rPr lang="en-US" smtClean="0">
                <a:latin typeface="Arial" pitchFamily="34" charset="0"/>
              </a:rPr>
              <a:pPr/>
              <a:t>61</a:t>
            </a:fld>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2516" name="Slide Number Placeholder 3"/>
          <p:cNvSpPr>
            <a:spLocks noGrp="1"/>
          </p:cNvSpPr>
          <p:nvPr>
            <p:ph type="sldNum" sz="quarter" idx="5"/>
          </p:nvPr>
        </p:nvSpPr>
        <p:spPr>
          <a:noFill/>
        </p:spPr>
        <p:txBody>
          <a:bodyPr/>
          <a:lstStyle/>
          <a:p>
            <a:fld id="{693E4FBA-42D1-43CF-AEDE-FC10A5A3B8E7}" type="slidenum">
              <a:rPr lang="en-US" smtClean="0">
                <a:latin typeface="Arial" pitchFamily="34" charset="0"/>
              </a:rPr>
              <a:pPr/>
              <a:t>62</a:t>
            </a:fld>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3540" name="Slide Number Placeholder 3"/>
          <p:cNvSpPr>
            <a:spLocks noGrp="1"/>
          </p:cNvSpPr>
          <p:nvPr>
            <p:ph type="sldNum" sz="quarter" idx="5"/>
          </p:nvPr>
        </p:nvSpPr>
        <p:spPr>
          <a:noFill/>
        </p:spPr>
        <p:txBody>
          <a:bodyPr/>
          <a:lstStyle/>
          <a:p>
            <a:fld id="{78C28043-FF0B-4E5E-B86B-1BBA08E5AAC1}" type="slidenum">
              <a:rPr lang="en-US" smtClean="0">
                <a:latin typeface="Arial" pitchFamily="34" charset="0"/>
              </a:rPr>
              <a:pPr/>
              <a:t>63</a:t>
            </a:fld>
            <a:endParaRPr 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4564" name="Slide Number Placeholder 3"/>
          <p:cNvSpPr>
            <a:spLocks noGrp="1"/>
          </p:cNvSpPr>
          <p:nvPr>
            <p:ph type="sldNum" sz="quarter" idx="5"/>
          </p:nvPr>
        </p:nvSpPr>
        <p:spPr>
          <a:noFill/>
        </p:spPr>
        <p:txBody>
          <a:bodyPr/>
          <a:lstStyle/>
          <a:p>
            <a:fld id="{07FC9EB9-6D89-4F99-AAA3-E919A7DFB47C}" type="slidenum">
              <a:rPr lang="en-US" smtClean="0">
                <a:latin typeface="Arial" pitchFamily="34" charset="0"/>
              </a:rPr>
              <a:pPr/>
              <a:t>64</a:t>
            </a:fld>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5588" name="Slide Number Placeholder 3"/>
          <p:cNvSpPr>
            <a:spLocks noGrp="1"/>
          </p:cNvSpPr>
          <p:nvPr>
            <p:ph type="sldNum" sz="quarter" idx="5"/>
          </p:nvPr>
        </p:nvSpPr>
        <p:spPr>
          <a:noFill/>
        </p:spPr>
        <p:txBody>
          <a:bodyPr/>
          <a:lstStyle/>
          <a:p>
            <a:fld id="{3E1343FC-D4E7-46EE-984D-3E9E8E169252}" type="slidenum">
              <a:rPr lang="en-US" smtClean="0">
                <a:latin typeface="Arial" pitchFamily="34" charset="0"/>
              </a:rPr>
              <a:pPr/>
              <a:t>65</a:t>
            </a:fld>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6612" name="Slide Number Placeholder 3"/>
          <p:cNvSpPr>
            <a:spLocks noGrp="1"/>
          </p:cNvSpPr>
          <p:nvPr>
            <p:ph type="sldNum" sz="quarter" idx="5"/>
          </p:nvPr>
        </p:nvSpPr>
        <p:spPr>
          <a:noFill/>
        </p:spPr>
        <p:txBody>
          <a:bodyPr/>
          <a:lstStyle/>
          <a:p>
            <a:fld id="{3B357556-67C4-424F-BA11-829AE912D37E}" type="slidenum">
              <a:rPr lang="en-US" smtClean="0">
                <a:latin typeface="Arial" pitchFamily="34" charset="0"/>
              </a:rPr>
              <a:pPr/>
              <a:t>66</a:t>
            </a:fld>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7636" name="Slide Number Placeholder 3"/>
          <p:cNvSpPr>
            <a:spLocks noGrp="1"/>
          </p:cNvSpPr>
          <p:nvPr>
            <p:ph type="sldNum" sz="quarter" idx="5"/>
          </p:nvPr>
        </p:nvSpPr>
        <p:spPr>
          <a:noFill/>
        </p:spPr>
        <p:txBody>
          <a:bodyPr/>
          <a:lstStyle/>
          <a:p>
            <a:fld id="{1E2A7C4E-D176-49FF-9266-818317CE9321}" type="slidenum">
              <a:rPr lang="en-US" smtClean="0">
                <a:latin typeface="Arial" pitchFamily="34" charset="0"/>
              </a:rPr>
              <a:pPr/>
              <a:t>67</a:t>
            </a:fld>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8660" name="Slide Number Placeholder 3"/>
          <p:cNvSpPr>
            <a:spLocks noGrp="1"/>
          </p:cNvSpPr>
          <p:nvPr>
            <p:ph type="sldNum" sz="quarter" idx="5"/>
          </p:nvPr>
        </p:nvSpPr>
        <p:spPr>
          <a:noFill/>
        </p:spPr>
        <p:txBody>
          <a:bodyPr/>
          <a:lstStyle/>
          <a:p>
            <a:fld id="{5A10E23B-3B8C-404B-87F8-075AB1E34452}" type="slidenum">
              <a:rPr lang="en-US" smtClean="0">
                <a:latin typeface="Arial" pitchFamily="34" charset="0"/>
              </a:rPr>
              <a:pPr/>
              <a:t>68</a:t>
            </a:fld>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9684" name="Slide Number Placeholder 3"/>
          <p:cNvSpPr>
            <a:spLocks noGrp="1"/>
          </p:cNvSpPr>
          <p:nvPr>
            <p:ph type="sldNum" sz="quarter" idx="5"/>
          </p:nvPr>
        </p:nvSpPr>
        <p:spPr>
          <a:noFill/>
        </p:spPr>
        <p:txBody>
          <a:bodyPr/>
          <a:lstStyle/>
          <a:p>
            <a:fld id="{F512E1BD-77AF-4115-A369-8E141891536E}" type="slidenum">
              <a:rPr lang="en-US" smtClean="0">
                <a:latin typeface="Arial" pitchFamily="34" charset="0"/>
              </a:rPr>
              <a:pPr/>
              <a:t>69</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6196" name="Slide Number Placeholder 3"/>
          <p:cNvSpPr>
            <a:spLocks noGrp="1"/>
          </p:cNvSpPr>
          <p:nvPr>
            <p:ph type="sldNum" sz="quarter" idx="5"/>
          </p:nvPr>
        </p:nvSpPr>
        <p:spPr>
          <a:noFill/>
        </p:spPr>
        <p:txBody>
          <a:bodyPr/>
          <a:lstStyle/>
          <a:p>
            <a:fld id="{1492856D-1E75-4CED-9BF9-A0A22A19BDA0}" type="slidenum">
              <a:rPr lang="en-US" smtClean="0">
                <a:latin typeface="Arial" pitchFamily="34" charset="0"/>
              </a:rPr>
              <a:pPr/>
              <a:t>7</a:t>
            </a:fld>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0708" name="Slide Number Placeholder 3"/>
          <p:cNvSpPr>
            <a:spLocks noGrp="1"/>
          </p:cNvSpPr>
          <p:nvPr>
            <p:ph type="sldNum" sz="quarter" idx="5"/>
          </p:nvPr>
        </p:nvSpPr>
        <p:spPr>
          <a:noFill/>
        </p:spPr>
        <p:txBody>
          <a:bodyPr/>
          <a:lstStyle/>
          <a:p>
            <a:fld id="{13A48070-28A7-4E0E-9529-B51A69EF3751}" type="slidenum">
              <a:rPr lang="en-US" smtClean="0">
                <a:latin typeface="Arial" pitchFamily="34" charset="0"/>
              </a:rPr>
              <a:pPr/>
              <a:t>70</a:t>
            </a:fld>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1732" name="Slide Number Placeholder 3"/>
          <p:cNvSpPr>
            <a:spLocks noGrp="1"/>
          </p:cNvSpPr>
          <p:nvPr>
            <p:ph type="sldNum" sz="quarter" idx="5"/>
          </p:nvPr>
        </p:nvSpPr>
        <p:spPr>
          <a:noFill/>
        </p:spPr>
        <p:txBody>
          <a:bodyPr/>
          <a:lstStyle/>
          <a:p>
            <a:fld id="{60B2D8DC-69DF-4E6C-98EB-A5DDCEF58FC6}" type="slidenum">
              <a:rPr lang="en-US" smtClean="0">
                <a:latin typeface="Arial" pitchFamily="34" charset="0"/>
              </a:rPr>
              <a:pPr/>
              <a:t>71</a:t>
            </a:fld>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2756" name="Slide Number Placeholder 3"/>
          <p:cNvSpPr>
            <a:spLocks noGrp="1"/>
          </p:cNvSpPr>
          <p:nvPr>
            <p:ph type="sldNum" sz="quarter" idx="5"/>
          </p:nvPr>
        </p:nvSpPr>
        <p:spPr>
          <a:noFill/>
        </p:spPr>
        <p:txBody>
          <a:bodyPr/>
          <a:lstStyle/>
          <a:p>
            <a:fld id="{D914B76C-6100-44BD-AC73-4966CD31F67A}" type="slidenum">
              <a:rPr lang="en-US" smtClean="0">
                <a:latin typeface="Arial" pitchFamily="34" charset="0"/>
              </a:rPr>
              <a:pPr/>
              <a:t>72</a:t>
            </a:fld>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3780" name="Slide Number Placeholder 3"/>
          <p:cNvSpPr>
            <a:spLocks noGrp="1"/>
          </p:cNvSpPr>
          <p:nvPr>
            <p:ph type="sldNum" sz="quarter" idx="5"/>
          </p:nvPr>
        </p:nvSpPr>
        <p:spPr>
          <a:noFill/>
        </p:spPr>
        <p:txBody>
          <a:bodyPr/>
          <a:lstStyle/>
          <a:p>
            <a:fld id="{ECC8DC21-BD8C-4AE8-AE11-E08D557B87CF}" type="slidenum">
              <a:rPr lang="en-US" smtClean="0">
                <a:latin typeface="Arial" pitchFamily="34" charset="0"/>
              </a:rPr>
              <a:pPr/>
              <a:t>73</a:t>
            </a:fld>
            <a:endParaRPr lang="en-US"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4804" name="Slide Number Placeholder 3"/>
          <p:cNvSpPr>
            <a:spLocks noGrp="1"/>
          </p:cNvSpPr>
          <p:nvPr>
            <p:ph type="sldNum" sz="quarter" idx="5"/>
          </p:nvPr>
        </p:nvSpPr>
        <p:spPr>
          <a:noFill/>
        </p:spPr>
        <p:txBody>
          <a:bodyPr/>
          <a:lstStyle/>
          <a:p>
            <a:fld id="{8A3EF06F-249B-4126-B80F-26FB72502290}" type="slidenum">
              <a:rPr lang="en-US" smtClean="0">
                <a:latin typeface="Arial" pitchFamily="34" charset="0"/>
              </a:rPr>
              <a:pPr/>
              <a:t>74</a:t>
            </a:fld>
            <a:endParaRPr lang="en-US"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5828" name="Slide Number Placeholder 3"/>
          <p:cNvSpPr>
            <a:spLocks noGrp="1"/>
          </p:cNvSpPr>
          <p:nvPr>
            <p:ph type="sldNum" sz="quarter" idx="5"/>
          </p:nvPr>
        </p:nvSpPr>
        <p:spPr>
          <a:noFill/>
        </p:spPr>
        <p:txBody>
          <a:bodyPr/>
          <a:lstStyle/>
          <a:p>
            <a:fld id="{319B3F50-7F18-4616-8E56-20071E332C09}" type="slidenum">
              <a:rPr lang="en-US" smtClean="0">
                <a:latin typeface="Arial" pitchFamily="34" charset="0"/>
              </a:rPr>
              <a:pPr/>
              <a:t>75</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7220" name="Slide Number Placeholder 3"/>
          <p:cNvSpPr>
            <a:spLocks noGrp="1"/>
          </p:cNvSpPr>
          <p:nvPr>
            <p:ph type="sldNum" sz="quarter" idx="5"/>
          </p:nvPr>
        </p:nvSpPr>
        <p:spPr>
          <a:noFill/>
        </p:spPr>
        <p:txBody>
          <a:bodyPr/>
          <a:lstStyle/>
          <a:p>
            <a:fld id="{016EDAF4-B2A6-45CE-9FA8-C65FA8779E5F}" type="slidenum">
              <a:rPr lang="en-US" smtClean="0">
                <a:latin typeface="Arial" pitchFamily="34" charset="0"/>
              </a:rPr>
              <a:pPr/>
              <a:t>8</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8244" name="Slide Number Placeholder 3"/>
          <p:cNvSpPr>
            <a:spLocks noGrp="1"/>
          </p:cNvSpPr>
          <p:nvPr>
            <p:ph type="sldNum" sz="quarter" idx="5"/>
          </p:nvPr>
        </p:nvSpPr>
        <p:spPr>
          <a:noFill/>
        </p:spPr>
        <p:txBody>
          <a:bodyPr/>
          <a:lstStyle/>
          <a:p>
            <a:fld id="{89F2B6BB-6CAD-4EEF-A6F9-D87C6B419F64}"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140" descr="FG21_21"/>
          <p:cNvPicPr>
            <a:picLocks noChangeAspect="1" noChangeArrowheads="1"/>
          </p:cNvPicPr>
          <p:nvPr userDrawn="1"/>
        </p:nvPicPr>
        <p:blipFill>
          <a:blip r:embed="rId2" cstate="print"/>
          <a:srcRect l="1500" t="3349" r="8501" b="2557"/>
          <a:stretch>
            <a:fillRect/>
          </a:stretch>
        </p:blipFill>
        <p:spPr bwMode="auto">
          <a:xfrm>
            <a:off x="0" y="433388"/>
            <a:ext cx="9144000" cy="6424612"/>
          </a:xfrm>
          <a:prstGeom prst="rect">
            <a:avLst/>
          </a:prstGeom>
          <a:noFill/>
          <a:ln w="9525">
            <a:noFill/>
            <a:miter lim="800000"/>
            <a:headEnd/>
            <a:tailEnd/>
          </a:ln>
        </p:spPr>
      </p:pic>
      <p:sp>
        <p:nvSpPr>
          <p:cNvPr id="5255" name="Rectangle 135"/>
          <p:cNvSpPr>
            <a:spLocks noGrp="1" noChangeArrowheads="1"/>
          </p:cNvSpPr>
          <p:nvPr>
            <p:ph type="ctrTitle" sz="quarter"/>
          </p:nvPr>
        </p:nvSpPr>
        <p:spPr>
          <a:xfrm>
            <a:off x="685800" y="685800"/>
            <a:ext cx="7772400" cy="1627188"/>
          </a:xfrm>
        </p:spPr>
        <p:txBody>
          <a:bodyPr/>
          <a:lstStyle>
            <a:lvl1pPr>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1"/>
          <p:cNvSpPr>
            <a:spLocks noGrp="1" noChangeArrowheads="1"/>
          </p:cNvSpPr>
          <p:nvPr>
            <p:ph type="sldNum" sz="quarter" idx="10"/>
          </p:nvPr>
        </p:nvSpPr>
        <p:spPr>
          <a:ln/>
        </p:spPr>
        <p:txBody>
          <a:bodyPr/>
          <a:lstStyle>
            <a:lvl1pPr>
              <a:defRPr/>
            </a:lvl1pPr>
          </a:lstStyle>
          <a:p>
            <a:pPr>
              <a:defRPr/>
            </a:pPr>
            <a:fld id="{8900A52C-8072-45B6-89EF-AE7ADBED4926}" type="slidenum">
              <a:rPr lang="en-US" smtClean="0"/>
              <a:pPr>
                <a:defRPr/>
              </a:pPr>
              <a:t>‹#›</a:t>
            </a:fld>
            <a:r>
              <a:rPr lang="en-US" dirty="0" smtClean="0"/>
              <a:t>/75</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655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1625"/>
            <a:ext cx="5676900" cy="655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1"/>
          <p:cNvSpPr>
            <a:spLocks noGrp="1" noChangeArrowheads="1"/>
          </p:cNvSpPr>
          <p:nvPr>
            <p:ph type="sldNum" sz="quarter" idx="10"/>
          </p:nvPr>
        </p:nvSpPr>
        <p:spPr>
          <a:ln/>
        </p:spPr>
        <p:txBody>
          <a:bodyPr/>
          <a:lstStyle>
            <a:lvl1pPr>
              <a:defRPr/>
            </a:lvl1pPr>
          </a:lstStyle>
          <a:p>
            <a:pPr>
              <a:defRPr/>
            </a:pPr>
            <a:fld id="{C3B3543A-0761-4EF8-AC70-A79C3996724F}" type="slidenum">
              <a:rPr lang="en-US" smtClean="0"/>
              <a:pPr>
                <a:defRPr/>
              </a:pPr>
              <a:t>‹#›</a:t>
            </a:fld>
            <a:r>
              <a:rPr lang="en-US" dirty="0" smtClean="0"/>
              <a:t>/75</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876800"/>
          </a:xfrm>
        </p:spPr>
        <p:txBody>
          <a:bodyPr/>
          <a:lstStyle/>
          <a:p>
            <a:pPr lvl="0"/>
            <a:endParaRPr lang="en-US" noProof="0" smtClean="0"/>
          </a:p>
        </p:txBody>
      </p:sp>
      <p:sp>
        <p:nvSpPr>
          <p:cNvPr id="4" name="Rectangle 141"/>
          <p:cNvSpPr>
            <a:spLocks noGrp="1" noChangeArrowheads="1"/>
          </p:cNvSpPr>
          <p:nvPr>
            <p:ph type="sldNum" sz="quarter" idx="10"/>
          </p:nvPr>
        </p:nvSpPr>
        <p:spPr>
          <a:ln/>
        </p:spPr>
        <p:txBody>
          <a:bodyPr/>
          <a:lstStyle>
            <a:lvl1pPr>
              <a:defRPr/>
            </a:lvl1pPr>
          </a:lstStyle>
          <a:p>
            <a:pPr>
              <a:defRPr/>
            </a:pPr>
            <a:fld id="{4E31BEFD-E65C-49FC-81F9-0BBCCCAA1CFC}" type="slidenum">
              <a:rPr lang="en-US" smtClean="0"/>
              <a:pPr>
                <a:defRPr/>
              </a:pPr>
              <a:t>‹#›</a:t>
            </a:fld>
            <a:r>
              <a:rPr lang="en-US" dirty="0" smtClean="0"/>
              <a:t>/75</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1"/>
          <p:cNvSpPr>
            <a:spLocks noGrp="1" noChangeArrowheads="1"/>
          </p:cNvSpPr>
          <p:nvPr>
            <p:ph type="sldNum" sz="quarter" idx="10"/>
          </p:nvPr>
        </p:nvSpPr>
        <p:spPr>
          <a:ln/>
        </p:spPr>
        <p:txBody>
          <a:bodyPr/>
          <a:lstStyle>
            <a:lvl1pPr>
              <a:defRPr/>
            </a:lvl1pPr>
          </a:lstStyle>
          <a:p>
            <a:pPr>
              <a:defRPr/>
            </a:pPr>
            <a:fld id="{359CB813-D47D-479D-B6AA-6D5071469229}" type="slidenum">
              <a:rPr lang="en-US" smtClean="0"/>
              <a:pPr>
                <a:defRPr/>
              </a:pPr>
              <a:t>‹#›</a:t>
            </a:fld>
            <a:r>
              <a:rPr lang="en-US" dirty="0" smtClean="0"/>
              <a:t>/75</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1"/>
          <p:cNvSpPr>
            <a:spLocks noGrp="1" noChangeArrowheads="1"/>
          </p:cNvSpPr>
          <p:nvPr>
            <p:ph type="sldNum" sz="quarter" idx="10"/>
          </p:nvPr>
        </p:nvSpPr>
        <p:spPr>
          <a:ln/>
        </p:spPr>
        <p:txBody>
          <a:bodyPr/>
          <a:lstStyle>
            <a:lvl1pPr>
              <a:defRPr/>
            </a:lvl1pPr>
          </a:lstStyle>
          <a:p>
            <a:pPr>
              <a:defRPr/>
            </a:pPr>
            <a:fld id="{4081F403-E901-4565-8429-49D3D9784D64}" type="slidenum">
              <a:rPr lang="en-US" smtClean="0"/>
              <a:pPr>
                <a:defRPr/>
              </a:pPr>
              <a:t>‹#›</a:t>
            </a:fld>
            <a:r>
              <a:rPr lang="en-US" dirty="0" smtClean="0"/>
              <a:t>/75</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1"/>
          <p:cNvSpPr>
            <a:spLocks noGrp="1" noChangeArrowheads="1"/>
          </p:cNvSpPr>
          <p:nvPr>
            <p:ph type="sldNum" sz="quarter" idx="10"/>
          </p:nvPr>
        </p:nvSpPr>
        <p:spPr>
          <a:ln/>
        </p:spPr>
        <p:txBody>
          <a:bodyPr/>
          <a:lstStyle>
            <a:lvl1pPr>
              <a:defRPr/>
            </a:lvl1pPr>
          </a:lstStyle>
          <a:p>
            <a:pPr>
              <a:defRPr/>
            </a:pPr>
            <a:fld id="{385BE58B-7E06-42EC-B556-6CAD7448CD24}" type="slidenum">
              <a:rPr lang="en-US" smtClean="0"/>
              <a:pPr>
                <a:defRPr/>
              </a:pPr>
              <a:t>‹#›</a:t>
            </a:fld>
            <a:r>
              <a:rPr lang="en-US" dirty="0" smtClean="0"/>
              <a:t>/75</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1"/>
          <p:cNvSpPr>
            <a:spLocks noGrp="1" noChangeArrowheads="1"/>
          </p:cNvSpPr>
          <p:nvPr>
            <p:ph type="sldNum" sz="quarter" idx="10"/>
          </p:nvPr>
        </p:nvSpPr>
        <p:spPr>
          <a:ln/>
        </p:spPr>
        <p:txBody>
          <a:bodyPr/>
          <a:lstStyle>
            <a:lvl1pPr>
              <a:defRPr/>
            </a:lvl1pPr>
          </a:lstStyle>
          <a:p>
            <a:pPr>
              <a:defRPr/>
            </a:pPr>
            <a:fld id="{91FE1F01-6F47-4333-9BC9-47BCB3265064}" type="slidenum">
              <a:rPr lang="en-US" smtClean="0"/>
              <a:pPr>
                <a:defRPr/>
              </a:pPr>
              <a:t>‹#›</a:t>
            </a:fld>
            <a:r>
              <a:rPr lang="en-US" dirty="0" smtClean="0"/>
              <a:t>/75</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1"/>
          <p:cNvSpPr>
            <a:spLocks noGrp="1" noChangeArrowheads="1"/>
          </p:cNvSpPr>
          <p:nvPr>
            <p:ph type="sldNum" sz="quarter" idx="10"/>
          </p:nvPr>
        </p:nvSpPr>
        <p:spPr>
          <a:ln/>
        </p:spPr>
        <p:txBody>
          <a:bodyPr/>
          <a:lstStyle>
            <a:lvl1pPr>
              <a:defRPr/>
            </a:lvl1pPr>
          </a:lstStyle>
          <a:p>
            <a:pPr>
              <a:defRPr/>
            </a:pPr>
            <a:fld id="{393DB258-8109-4E23-8CE8-E656359BCAF2}" type="slidenum">
              <a:rPr lang="en-US" smtClean="0"/>
              <a:pPr>
                <a:defRPr/>
              </a:pPr>
              <a:t>‹#›</a:t>
            </a:fld>
            <a:r>
              <a:rPr lang="en-US" dirty="0" smtClean="0"/>
              <a:t>/75</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1"/>
          <p:cNvSpPr>
            <a:spLocks noGrp="1" noChangeArrowheads="1"/>
          </p:cNvSpPr>
          <p:nvPr>
            <p:ph type="sldNum" sz="quarter" idx="10"/>
          </p:nvPr>
        </p:nvSpPr>
        <p:spPr>
          <a:ln/>
        </p:spPr>
        <p:txBody>
          <a:bodyPr/>
          <a:lstStyle>
            <a:lvl1pPr>
              <a:defRPr/>
            </a:lvl1pPr>
          </a:lstStyle>
          <a:p>
            <a:pPr>
              <a:defRPr/>
            </a:pPr>
            <a:fld id="{EB3F7518-F74F-42B6-8E34-1600A0889AB4}" type="slidenum">
              <a:rPr lang="en-US" smtClean="0"/>
              <a:pPr>
                <a:defRPr/>
              </a:pPr>
              <a:t>‹#›</a:t>
            </a:fld>
            <a:r>
              <a:rPr lang="en-US" dirty="0" smtClean="0"/>
              <a:t>/75</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1"/>
          <p:cNvSpPr>
            <a:spLocks noGrp="1" noChangeArrowheads="1"/>
          </p:cNvSpPr>
          <p:nvPr>
            <p:ph type="sldNum" sz="quarter" idx="10"/>
          </p:nvPr>
        </p:nvSpPr>
        <p:spPr>
          <a:ln/>
        </p:spPr>
        <p:txBody>
          <a:bodyPr/>
          <a:lstStyle>
            <a:lvl1pPr>
              <a:defRPr/>
            </a:lvl1pPr>
          </a:lstStyle>
          <a:p>
            <a:pPr>
              <a:defRPr/>
            </a:pPr>
            <a:fld id="{6D3B1464-5B97-4821-9A78-96CDF7A7733F}" type="slidenum">
              <a:rPr lang="en-US" smtClean="0"/>
              <a:pPr>
                <a:defRPr/>
              </a:pPr>
              <a:t>‹#›</a:t>
            </a:fld>
            <a:r>
              <a:rPr lang="en-US" dirty="0" smtClean="0"/>
              <a:t>/75</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1"/>
          <p:cNvSpPr>
            <a:spLocks noGrp="1" noChangeArrowheads="1"/>
          </p:cNvSpPr>
          <p:nvPr>
            <p:ph type="sldNum" sz="quarter" idx="10"/>
          </p:nvPr>
        </p:nvSpPr>
        <p:spPr>
          <a:ln/>
        </p:spPr>
        <p:txBody>
          <a:bodyPr/>
          <a:lstStyle>
            <a:lvl1pPr>
              <a:defRPr/>
            </a:lvl1pPr>
          </a:lstStyle>
          <a:p>
            <a:pPr>
              <a:defRPr/>
            </a:pPr>
            <a:fld id="{D4D30AE9-46EF-4DEC-87C9-D69C5F358083}" type="slidenum">
              <a:rPr lang="en-US" smtClean="0"/>
              <a:pPr>
                <a:defRPr/>
              </a:pPr>
              <a:t>‹#›</a:t>
            </a:fld>
            <a:r>
              <a:rPr lang="en-US" dirty="0" smtClean="0"/>
              <a:t>/75</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7"/>
          <p:cNvSpPr>
            <a:spLocks noGrp="1" noChangeArrowheads="1"/>
          </p:cNvSpPr>
          <p:nvPr>
            <p:ph type="title"/>
          </p:nvPr>
        </p:nvSpPr>
        <p:spPr bwMode="auto">
          <a:xfrm>
            <a:off x="685800" y="301625"/>
            <a:ext cx="7772400" cy="146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38"/>
          <p:cNvSpPr>
            <a:spLocks noGrp="1" noChangeArrowheads="1"/>
          </p:cNvSpPr>
          <p:nvPr>
            <p:ph type="body" idx="1"/>
          </p:nvPr>
        </p:nvSpPr>
        <p:spPr bwMode="auto">
          <a:xfrm>
            <a:off x="685800" y="1981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7" name="Rectangle 141"/>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mn-lt"/>
              </a:defRPr>
            </a:lvl1pPr>
          </a:lstStyle>
          <a:p>
            <a:pPr>
              <a:defRPr/>
            </a:pPr>
            <a:fld id="{050EF5DB-C6D4-4ECE-9571-4DC170783F25}" type="slidenum">
              <a:rPr lang="en-US" smtClean="0"/>
              <a:pPr>
                <a:defRPr/>
              </a:pPr>
              <a:t>‹#›</a:t>
            </a:fld>
            <a:r>
              <a:rPr lang="en-US" dirty="0" smtClean="0"/>
              <a:t>/75</a:t>
            </a:r>
            <a:endParaRPr lang="en-US" dirty="0"/>
          </a:p>
        </p:txBody>
      </p:sp>
    </p:spTree>
  </p:cSld>
  <p:clrMap bg1="dk2" tx1="lt1" bg2="dk1" tx2="lt2" accent1="accent1" accent2="accent2" accent3="accent3" accent4="accent4" accent5="accent5" accent6="accent6" hlink="hlink" folHlink="folHlink"/>
  <p:sldLayoutIdLst>
    <p:sldLayoutId id="214748371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chemeClr val="tx1"/>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chemeClr val="tx1"/>
          </a:solidFill>
          <a:latin typeface="+mn-lt"/>
        </a:defRPr>
      </a:lvl5pPr>
      <a:lvl6pPr marL="2514600" indent="-228600" algn="l" rtl="0" fontAlgn="base">
        <a:spcBef>
          <a:spcPct val="20000"/>
        </a:spcBef>
        <a:spcAft>
          <a:spcPct val="0"/>
        </a:spcAft>
        <a:buFont typeface="Times New Roman" pitchFamily="18" charset="0"/>
        <a:buChar char="–"/>
        <a:defRPr sz="2000">
          <a:solidFill>
            <a:schemeClr val="tx1"/>
          </a:solidFill>
          <a:latin typeface="+mn-lt"/>
        </a:defRPr>
      </a:lvl6pPr>
      <a:lvl7pPr marL="2971800" indent="-228600" algn="l" rtl="0" fontAlgn="base">
        <a:spcBef>
          <a:spcPct val="20000"/>
        </a:spcBef>
        <a:spcAft>
          <a:spcPct val="0"/>
        </a:spcAft>
        <a:buFont typeface="Times New Roman" pitchFamily="18" charset="0"/>
        <a:buChar char="–"/>
        <a:defRPr sz="2000">
          <a:solidFill>
            <a:schemeClr val="tx1"/>
          </a:solidFill>
          <a:latin typeface="+mn-lt"/>
        </a:defRPr>
      </a:lvl7pPr>
      <a:lvl8pPr marL="3429000" indent="-228600" algn="l" rtl="0" fontAlgn="base">
        <a:spcBef>
          <a:spcPct val="20000"/>
        </a:spcBef>
        <a:spcAft>
          <a:spcPct val="0"/>
        </a:spcAft>
        <a:buFont typeface="Times New Roman" pitchFamily="18" charset="0"/>
        <a:buChar char="–"/>
        <a:defRPr sz="2000">
          <a:solidFill>
            <a:schemeClr val="tx1"/>
          </a:solidFill>
          <a:latin typeface="+mn-lt"/>
        </a:defRPr>
      </a:lvl8pPr>
      <a:lvl9pPr marL="3886200" indent="-228600" algn="l" rtl="0" fontAlgn="base">
        <a:spcBef>
          <a:spcPct val="20000"/>
        </a:spcBef>
        <a:spcAft>
          <a:spcPct val="0"/>
        </a:spcAft>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olarsystem.nasa.gov/planets/profile.cfm?Object=Su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olarsystem.nasa.gov/planets/profile.cfm?Object=Su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Image:Milkyway_pan1.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olarsystem.nasa.gov/planets/profile.cfm?Object=Mercu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solarsystem.nasa.gov/planets/profile.cfm?Object=Mercury" TargetMode="External"/><Relationship Id="rId4" Type="http://schemas.openxmlformats.org/officeDocument/2006/relationships/hyperlink" Target="http://en.wikipedia.org/wiki/Image:Mercury_Internal_Structure.sv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solarsystem.nasa.gov/planets/profile.cfm?Object=Venus"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olarsystem.nasa.gov/planets/profile.cfm?Object=Mercury"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olarsystem.nasa.gov/planets/profile.cfm?Object=Mar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olarsystem.nasa.gov/planets/profile.cfm?Object=Mercury"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marsrovers.jpl.nasa.gov/gallery/press/opportunity/20040622a.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marsrovers.jpl.nasa.gov/gallery/all/1/p/145/1P141054648ESF3190P2556L7M1.HTML"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Scutum-Crux_Arm" TargetMode="External"/><Relationship Id="rId3" Type="http://schemas.openxmlformats.org/officeDocument/2006/relationships/image" Target="../media/image3.png"/><Relationship Id="rId7" Type="http://schemas.openxmlformats.org/officeDocument/2006/relationships/hyperlink" Target="http://en.wikipedia.org/wiki/Cygnus_Arm" TargetMode="External"/><Relationship Id="rId12" Type="http://schemas.openxmlformats.org/officeDocument/2006/relationships/hyperlink" Target="http://en.wikipedia.org/wiki/Milky_Way"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en.wikipedia.org/wiki/Norma_Arm" TargetMode="External"/><Relationship Id="rId11" Type="http://schemas.openxmlformats.org/officeDocument/2006/relationships/hyperlink" Target="http://en.wikipedia.org/wiki/Sun" TargetMode="External"/><Relationship Id="rId5" Type="http://schemas.openxmlformats.org/officeDocument/2006/relationships/hyperlink" Target="http://en.wikipedia.org/wiki/Perseus_Arm" TargetMode="External"/><Relationship Id="rId10" Type="http://schemas.openxmlformats.org/officeDocument/2006/relationships/hyperlink" Target="http://en.wikipedia.org/wiki/Orion_Arm" TargetMode="External"/><Relationship Id="rId4" Type="http://schemas.openxmlformats.org/officeDocument/2006/relationships/hyperlink" Target="http://en.wikipedia.org/wiki/Parsec" TargetMode="External"/><Relationship Id="rId9" Type="http://schemas.openxmlformats.org/officeDocument/2006/relationships/hyperlink" Target="http://en.wikipedia.org/wiki/Sagittarius_Ar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www.nasa.gov/centers/jpl/news/spitzerf-20061010.html" TargetMode="External"/><Relationship Id="rId5" Type="http://schemas.openxmlformats.org/officeDocument/2006/relationships/hyperlink" Target="http://en.wikipedia.org/wiki/Asteroid_belt" TargetMode="External"/><Relationship Id="rId4" Type="http://schemas.openxmlformats.org/officeDocument/2006/relationships/hyperlink" Target="http://solarsystem.nasa.gov/planets/profile.cfm?Object=Asteroid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planetary.org/explore/topics/asteroids_and_comets/facts.html"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dawn.jpl.nasa.gov/" TargetMode="External"/><Relationship Id="rId5" Type="http://schemas.openxmlformats.org/officeDocument/2006/relationships/hyperlink" Target="vesta_falsecolor.mp4" TargetMode="External"/><Relationship Id="rId4" Type="http://schemas.openxmlformats.org/officeDocument/2006/relationships/hyperlink" Target="DAWN_flightpath.mp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en.wikipedia.org/wiki/Image:Jupiter.jpg"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hyperlink" Target="http://www.nasa.gov/centers/jpl/news/spitzerf-20061010.html" TargetMode="External"/><Relationship Id="rId5" Type="http://schemas.openxmlformats.org/officeDocument/2006/relationships/hyperlink" Target="http://solarsystem.nasa.gov/planets/profile.cfm?Object=Jupiter" TargetMode="External"/><Relationship Id="rId4" Type="http://schemas.openxmlformats.org/officeDocument/2006/relationships/hyperlink" Target="http://science.nationalgeographic.com/science/space/solar-system/jupiter-article.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en.wikipedia.org/wiki/Jupiter"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Image:PIA02863_-_Jupiter_surface_motion_animation.gif"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37.xml.rels><?xml version="1.0" encoding="UTF-8" standalone="yes"?>
<Relationships xmlns="http://schemas.openxmlformats.org/package/2006/relationships"><Relationship Id="rId3" Type="http://schemas.openxmlformats.org/officeDocument/2006/relationships/hyperlink" Target="http://photojournal.jpl.nasa.gov/catalog/PIA00743"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photojournal.jpl.nasa.gov/catalog/PIA0231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hyperlink" Target="http://photojournal.jpl.nasa.gov/catalog/PIA0108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photojournal.jpl.nasa.gov/catalog/PIA02525"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aturn.jpl.nasa.gov/cgi-bin/gs2.cgi?path=../multimedia/images/rings/images/PIA05410.jpg&amp;type=image"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www.nasa.gov/centers/jpl/news/spitzerf-20061010.html" TargetMode="External"/><Relationship Id="rId5" Type="http://schemas.openxmlformats.org/officeDocument/2006/relationships/hyperlink" Target="http://en.wikipedia.org/wiki/Saturn" TargetMode="External"/><Relationship Id="rId4" Type="http://schemas.openxmlformats.org/officeDocument/2006/relationships/hyperlink" Target="http://solarsystem.nasa.gov/planets/profile.cfm?Object=Saturn&amp;Display=Fact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olarsystem.nasa.gov/planets/profile.cfm?Object=Saturn&amp;Display=Facts"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hyperlink" Target="http://www.windows.ucar.edu/tour/link=/saturn/interior/S_int_compo_overview.html" TargetMode="External"/><Relationship Id="rId5" Type="http://schemas.openxmlformats.org/officeDocument/2006/relationships/image" Target="../media/image36.png"/><Relationship Id="rId4" Type="http://schemas.openxmlformats.org/officeDocument/2006/relationships/hyperlink" Target="http://en.wikipedia.org/wiki/Satur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en.wikipedia.org/wiki/Image:Uranusandrings.jpg"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www.nasa.gov/centers/jpl/news/spitzerf-20061010.html" TargetMode="External"/><Relationship Id="rId5" Type="http://schemas.openxmlformats.org/officeDocument/2006/relationships/hyperlink" Target="http://en.wikipedia.org/wiki/Uranus" TargetMode="External"/><Relationship Id="rId4" Type="http://schemas.openxmlformats.org/officeDocument/2006/relationships/hyperlink" Target="http://solarsystem.nasa.gov/planets/profile.cfm?Object=Uranu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olarsystem.nasa.gov/planets/profile.cfm?Object=Saturn&amp;Display=Facts"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en.wikipedia.org/wiki/Satur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en.wikipedia.org/wiki/Image:Neptune.jpg"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www.nasa.gov/centers/jpl/news/spitzerf-20061010.html" TargetMode="External"/><Relationship Id="rId5" Type="http://schemas.openxmlformats.org/officeDocument/2006/relationships/hyperlink" Target="http://en.wikipedia.org/wiki/Neptune" TargetMode="External"/><Relationship Id="rId4" Type="http://schemas.openxmlformats.org/officeDocument/2006/relationships/hyperlink" Target="http://solarsystem.nasa.gov/planets/profile.cfm?Object=Neptun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hyperlink" Target="http://en.wikipedia.org/wiki/Saturn" TargetMode="External"/><Relationship Id="rId4" Type="http://schemas.openxmlformats.org/officeDocument/2006/relationships/hyperlink" Target="http://solarsystem.nasa.gov/planets/profile.cfm?Object=Saturn&amp;Display=Fact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astronomyonline.org/ViewImage.asp?Cate=Home&amp;SubCate=Introduction&amp;SubCate2=SS00&amp;Img=%2FSolarSystem%2FImages%2FGasGiantInteriors%2Ejpg&amp;Cpt=The+interiors+of+the+four+Gas+Giants%2E+Notice+the+sizes+compared+to+Earth%2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en.wikipedia.org/wiki/Ceres_%28dwarf_planet%29"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hyperlink" Target="http://science.nationalgeographic.com/science/space/solar-system/dwarf-planet.html?nav=A-Z" TargetMode="External"/><Relationship Id="rId5" Type="http://schemas.openxmlformats.org/officeDocument/2006/relationships/hyperlink" Target="http://en.wikipedia.org/wiki/Image:Ceres_optimized.jpg" TargetMode="External"/><Relationship Id="rId4" Type="http://schemas.openxmlformats.org/officeDocument/2006/relationships/hyperlink" Target="http://www.nasa.gov/centers/jpl/news/spitzerf-20061010.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Image:Ceres_Cutaway.jpg"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hyperlink" Target="http://en.wikipedia.org/wiki/Ceres_%28dwarf_planet%29" TargetMode="External"/><Relationship Id="rId4" Type="http://schemas.openxmlformats.org/officeDocument/2006/relationships/hyperlink" Target="http://science.nationalgeographic.com/science/space/solar-system/dwarf-planet.html?nav=A-Z"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olarsystem.nasa.gov/multimedia/display.cfm?IM_ID=1850"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hyperlink" Target="http://www.nasa.gov/centers/jpl/news/spitzerf-20061010.html" TargetMode="External"/><Relationship Id="rId5" Type="http://schemas.openxmlformats.org/officeDocument/2006/relationships/hyperlink" Target="http://en.wikipedia.org/wiki/Pluto" TargetMode="External"/><Relationship Id="rId4" Type="http://schemas.openxmlformats.org/officeDocument/2006/relationships/hyperlink" Target="http://solarsystem.nasa.gov/planets/profile.cfm?Object=Plut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hyperlink" Target="http://en.wikipedia.org/wiki/Image:Pluto_discovery_plates.png" TargetMode="Externa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hubblesite.org/newscenter/archive/releases/2010/06/video/b/"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hyperlink" Target="http://en.wikipedia.org/wiki/Pluto" TargetMode="External"/><Relationship Id="rId5" Type="http://schemas.openxmlformats.org/officeDocument/2006/relationships/hyperlink" Target="http://solarsystem.nasa.gov/planets/profile.cfm?Object=Pluto" TargetMode="External"/><Relationship Id="rId4" Type="http://schemas.openxmlformats.org/officeDocument/2006/relationships/hyperlink" Target="http://en.wikipedia.org/wiki/Image:Pluto-cutaway.sv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en.wikipedia.org/wiki/Eris_%28dwarf_planet%29"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hyperlink" Target="http://science.nationalgeographic.com/science/space/solar-system/dwarf-planet.html?nav=A-Z" TargetMode="External"/><Relationship Id="rId5" Type="http://schemas.openxmlformats.org/officeDocument/2006/relationships/hyperlink" Target="http://en.wikipedia.org/wiki/Image:Eris_and_dysnomia2.jpg" TargetMode="External"/><Relationship Id="rId4" Type="http://schemas.openxmlformats.org/officeDocument/2006/relationships/hyperlink" Target="http://www.nasa.gov/centers/jpl/news/spitzerf-20061010.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en.wikipedia.org/wiki/Image:Eris_Orbit.sv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Trans-Neptunian_object"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olarsystem.nasa.gov/planets/profile.cfm?Object=KBOs"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hyperlink" Target="http://en.wikipedia.org/wiki/Kuiper_bel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en.wikipedia.org/wiki/Image:EightTNOs.p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solarsystem.nasa.gov/multimedia/gallery/Sedna_Comparison.j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Scattered_disk"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en.wikipedia.org/wiki/Oort_cloud"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upload.wikimedia.org/wikipedia/commons/0/03/Kuiper_oort.jp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hyperlink" Target="http://solarsystem.nasa.gov/multimedia/gallery/Comet_NEAT.jpg"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hyperlink" Target="http://science.nationalgeographic.com/science/space/solar-system/asteroids-comets-article.html"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ideo" Target="file:///C:\Documents%20and%20Settings\Sonjia\My%20Documents\webpages\geophile.net\College\lectures\Astronomy\sun_strips_of_comets_tail.avi" TargetMode="External"/><Relationship Id="rId5" Type="http://schemas.openxmlformats.org/officeDocument/2006/relationships/hyperlink" Target="http://science.nasa.gov/headlines/y2007/01oct_encke.htm" TargetMode="Externa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 Target="slide73.xml"/><Relationship Id="rId7" Type="http://schemas.openxmlformats.org/officeDocument/2006/relationships/slide" Target="slide70.xml"/><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slide" Target="slide72.xml"/><Relationship Id="rId10" Type="http://schemas.openxmlformats.org/officeDocument/2006/relationships/image" Target="../media/image59.jpeg"/><Relationship Id="rId4" Type="http://schemas.openxmlformats.org/officeDocument/2006/relationships/image" Target="../media/image56.png"/><Relationship Id="rId9" Type="http://schemas.openxmlformats.org/officeDocument/2006/relationships/slide" Target="slide7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www.meteorites.com.au/features/muonionalusta.html"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hyperlink" Target="http://www.meteorites.com.au/features/nwa1836.html" TargetMode="Externa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www.meteorites.com.au/odds&amp;ends/brenham.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hyperlink" Target="http://www.meteorites.com.au/media/NWA%20801.jp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hyperlink" Target="http://solarsystem.nasa.gov/eyes/index.html" TargetMode="External"/><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olarsystem.nasa.gov/multimedia/gallery/PIA00405.jpg" TargetMode="External"/><Relationship Id="rId4" Type="http://schemas.openxmlformats.org/officeDocument/2006/relationships/hyperlink" Target="http://solarsystem.nasa.gov/planets/profile.cfm?Object=Mercu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A tour of our Solar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9A18534-1906-4E99-B46D-0E0CB87F47E9}" type="slidenum">
              <a:rPr lang="en-US" smtClean="0"/>
              <a:pPr>
                <a:defRPr/>
              </a:pPr>
              <a:t>10</a:t>
            </a:fld>
            <a:r>
              <a:rPr lang="en-US" dirty="0" smtClean="0"/>
              <a:t>/75</a:t>
            </a:r>
            <a:endParaRPr lang="en-US" dirty="0"/>
          </a:p>
        </p:txBody>
      </p:sp>
      <p:sp>
        <p:nvSpPr>
          <p:cNvPr id="36867" name="Rectangle 31"/>
          <p:cNvSpPr>
            <a:spLocks noGrp="1" noChangeArrowheads="1"/>
          </p:cNvSpPr>
          <p:nvPr>
            <p:ph type="title"/>
          </p:nvPr>
        </p:nvSpPr>
        <p:spPr/>
        <p:txBody>
          <a:bodyPr/>
          <a:lstStyle/>
          <a:p>
            <a:pPr eaLnBrk="1" hangingPunct="1"/>
            <a:r>
              <a:rPr lang="en-US" smtClean="0"/>
              <a:t>Our Moon</a:t>
            </a:r>
          </a:p>
        </p:txBody>
      </p:sp>
      <p:sp>
        <p:nvSpPr>
          <p:cNvPr id="36868" name="Rectangle 32"/>
          <p:cNvSpPr>
            <a:spLocks noGrp="1" noChangeArrowheads="1"/>
          </p:cNvSpPr>
          <p:nvPr>
            <p:ph type="body" idx="1"/>
          </p:nvPr>
        </p:nvSpPr>
        <p:spPr/>
        <p:txBody>
          <a:bodyPr/>
          <a:lstStyle/>
          <a:p>
            <a:pPr marL="609600" indent="-609600" algn="ctr" eaLnBrk="1" hangingPunct="1">
              <a:buFontTx/>
              <a:buNone/>
            </a:pPr>
            <a:r>
              <a:rPr lang="en-US" smtClean="0"/>
              <a:t>Lunar evolution</a:t>
            </a:r>
          </a:p>
          <a:p>
            <a:pPr marL="609600" indent="-609600" algn="ctr" eaLnBrk="1" hangingPunct="1">
              <a:buFontTx/>
              <a:buNone/>
            </a:pPr>
            <a:endParaRPr lang="en-US" smtClean="0"/>
          </a:p>
          <a:p>
            <a:pPr marL="990600" lvl="1" indent="-533400" eaLnBrk="1" hangingPunct="1">
              <a:buFontTx/>
              <a:buAutoNum type="arabicPeriod"/>
            </a:pPr>
            <a:r>
              <a:rPr lang="en-US" smtClean="0"/>
              <a:t>Original crust (highlands)</a:t>
            </a:r>
          </a:p>
          <a:p>
            <a:pPr marL="1371600" lvl="2" indent="-457200" eaLnBrk="1" hangingPunct="1"/>
            <a:r>
              <a:rPr lang="en-US" smtClean="0"/>
              <a:t>As Moon formed, its outer shell melted, cooled, solidified, and became the highlands</a:t>
            </a:r>
          </a:p>
          <a:p>
            <a:pPr marL="1371600" lvl="2" indent="-457200" eaLnBrk="1" hangingPunct="1"/>
            <a:r>
              <a:rPr lang="en-US" smtClean="0"/>
              <a:t>About 4.5 billion years old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4877CD72-A68B-4A03-8E04-FAD7A94E0889}" type="slidenum">
              <a:rPr lang="en-US" smtClean="0"/>
              <a:pPr>
                <a:defRPr/>
              </a:pPr>
              <a:t>11</a:t>
            </a:fld>
            <a:r>
              <a:rPr lang="en-US" dirty="0" smtClean="0"/>
              <a:t>/75</a:t>
            </a:r>
            <a:endParaRPr lang="en-US" dirty="0"/>
          </a:p>
        </p:txBody>
      </p:sp>
      <p:pic>
        <p:nvPicPr>
          <p:cNvPr id="37891" name="Picture 4" descr="FG21_07A"/>
          <p:cNvPicPr>
            <a:picLocks noChangeAspect="1" noChangeArrowheads="1"/>
          </p:cNvPicPr>
          <p:nvPr/>
        </p:nvPicPr>
        <p:blipFill>
          <a:blip r:embed="rId3" cstate="print"/>
          <a:srcRect l="2698" t="3481" r="2570" b="3481"/>
          <a:stretch>
            <a:fillRect/>
          </a:stretch>
        </p:blipFill>
        <p:spPr bwMode="auto">
          <a:xfrm>
            <a:off x="3124200" y="4419600"/>
            <a:ext cx="2043113" cy="2130425"/>
          </a:xfrm>
          <a:prstGeom prst="rect">
            <a:avLst/>
          </a:prstGeom>
          <a:noFill/>
          <a:ln w="9525">
            <a:noFill/>
            <a:miter lim="800000"/>
            <a:headEnd/>
            <a:tailEnd/>
          </a:ln>
        </p:spPr>
      </p:pic>
      <p:pic>
        <p:nvPicPr>
          <p:cNvPr id="37892" name="Picture 5" descr="FG21_07B"/>
          <p:cNvPicPr>
            <a:picLocks noChangeAspect="1" noChangeArrowheads="1"/>
          </p:cNvPicPr>
          <p:nvPr/>
        </p:nvPicPr>
        <p:blipFill>
          <a:blip r:embed="rId4" cstate="print"/>
          <a:srcRect l="2202" t="2000" r="6241" b="2000"/>
          <a:stretch>
            <a:fillRect/>
          </a:stretch>
        </p:blipFill>
        <p:spPr bwMode="auto">
          <a:xfrm>
            <a:off x="5748338" y="3505200"/>
            <a:ext cx="3395662" cy="3087688"/>
          </a:xfrm>
          <a:prstGeom prst="rect">
            <a:avLst/>
          </a:prstGeom>
          <a:noFill/>
          <a:ln w="9525">
            <a:noFill/>
            <a:miter lim="800000"/>
            <a:headEnd/>
            <a:tailEnd/>
          </a:ln>
        </p:spPr>
      </p:pic>
      <p:sp>
        <p:nvSpPr>
          <p:cNvPr id="37893" name="Rectangle 2"/>
          <p:cNvSpPr>
            <a:spLocks noGrp="1" noChangeArrowheads="1"/>
          </p:cNvSpPr>
          <p:nvPr>
            <p:ph type="title"/>
          </p:nvPr>
        </p:nvSpPr>
        <p:spPr/>
        <p:txBody>
          <a:bodyPr/>
          <a:lstStyle/>
          <a:p>
            <a:pPr eaLnBrk="1" hangingPunct="1"/>
            <a:r>
              <a:rPr lang="en-US" smtClean="0"/>
              <a:t>Our Moon</a:t>
            </a:r>
          </a:p>
        </p:txBody>
      </p:sp>
      <p:sp>
        <p:nvSpPr>
          <p:cNvPr id="37894" name="Rectangle 3"/>
          <p:cNvSpPr>
            <a:spLocks noGrp="1" noChangeArrowheads="1"/>
          </p:cNvSpPr>
          <p:nvPr>
            <p:ph type="body" idx="1"/>
          </p:nvPr>
        </p:nvSpPr>
        <p:spPr/>
        <p:txBody>
          <a:bodyPr/>
          <a:lstStyle/>
          <a:p>
            <a:pPr marL="609600" indent="-609600" algn="ctr" eaLnBrk="1" hangingPunct="1">
              <a:buFontTx/>
              <a:buNone/>
            </a:pPr>
            <a:r>
              <a:rPr lang="en-US" smtClean="0"/>
              <a:t>Lunar evolution</a:t>
            </a:r>
          </a:p>
          <a:p>
            <a:pPr marL="990600" lvl="1" indent="-533400" eaLnBrk="1" hangingPunct="1"/>
            <a:endParaRPr lang="en-US" smtClean="0"/>
          </a:p>
          <a:p>
            <a:pPr marL="990600" lvl="1" indent="-533400" eaLnBrk="1" hangingPunct="1">
              <a:buFontTx/>
              <a:buAutoNum type="arabicPeriod" startAt="2"/>
            </a:pPr>
            <a:r>
              <a:rPr lang="en-US" smtClean="0"/>
              <a:t>Formation of maria basins </a:t>
            </a:r>
          </a:p>
          <a:p>
            <a:pPr marL="1371600" lvl="2" indent="-457200" eaLnBrk="1" hangingPunct="1"/>
            <a:r>
              <a:rPr lang="en-US" smtClean="0"/>
              <a:t>Younger than highlands</a:t>
            </a:r>
          </a:p>
          <a:p>
            <a:pPr marL="1371600" lvl="2" indent="-457200" eaLnBrk="1" hangingPunct="1"/>
            <a:r>
              <a:rPr lang="en-US" smtClean="0"/>
              <a:t>Between 3.2 and 3.8 billion </a:t>
            </a:r>
            <a:br>
              <a:rPr lang="en-US" smtClean="0"/>
            </a:br>
            <a:r>
              <a:rPr lang="en-US" smtClean="0"/>
              <a:t>years old</a:t>
            </a:r>
          </a:p>
        </p:txBody>
      </p:sp>
      <p:sp>
        <p:nvSpPr>
          <p:cNvPr id="37895" name="AutoShape 6"/>
          <p:cNvSpPr>
            <a:spLocks noChangeArrowheads="1"/>
          </p:cNvSpPr>
          <p:nvPr/>
        </p:nvSpPr>
        <p:spPr bwMode="auto">
          <a:xfrm>
            <a:off x="5181600" y="5562600"/>
            <a:ext cx="609600" cy="381000"/>
          </a:xfrm>
          <a:prstGeom prst="rightArrow">
            <a:avLst>
              <a:gd name="adj1" fmla="val 50000"/>
              <a:gd name="adj2" fmla="val 400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7E6CD5C-70EE-47F0-9C45-06A6E8BD9ECB}" type="slidenum">
              <a:rPr lang="en-US" smtClean="0"/>
              <a:pPr>
                <a:defRPr/>
              </a:pPr>
              <a:t>12</a:t>
            </a:fld>
            <a:r>
              <a:rPr lang="en-US" dirty="0" smtClean="0"/>
              <a:t>/75</a:t>
            </a:r>
            <a:endParaRPr lang="en-US" dirty="0"/>
          </a:p>
        </p:txBody>
      </p:sp>
      <p:sp>
        <p:nvSpPr>
          <p:cNvPr id="38915" name="Rectangle 2"/>
          <p:cNvSpPr>
            <a:spLocks noGrp="1" noChangeArrowheads="1"/>
          </p:cNvSpPr>
          <p:nvPr>
            <p:ph type="title"/>
          </p:nvPr>
        </p:nvSpPr>
        <p:spPr/>
        <p:txBody>
          <a:bodyPr/>
          <a:lstStyle/>
          <a:p>
            <a:pPr eaLnBrk="1" hangingPunct="1"/>
            <a:r>
              <a:rPr lang="en-US" smtClean="0"/>
              <a:t>Our Moon</a:t>
            </a:r>
          </a:p>
        </p:txBody>
      </p:sp>
      <p:sp>
        <p:nvSpPr>
          <p:cNvPr id="38916" name="Rectangle 3"/>
          <p:cNvSpPr>
            <a:spLocks noGrp="1" noChangeArrowheads="1"/>
          </p:cNvSpPr>
          <p:nvPr>
            <p:ph type="body" idx="1"/>
          </p:nvPr>
        </p:nvSpPr>
        <p:spPr/>
        <p:txBody>
          <a:bodyPr/>
          <a:lstStyle/>
          <a:p>
            <a:pPr marL="609600" indent="-609600" algn="ctr" eaLnBrk="1" hangingPunct="1">
              <a:buFontTx/>
              <a:buNone/>
            </a:pPr>
            <a:r>
              <a:rPr lang="en-US" smtClean="0"/>
              <a:t>Lunar evolution</a:t>
            </a:r>
          </a:p>
          <a:p>
            <a:pPr marL="990600" lvl="1" indent="-533400" algn="ctr" eaLnBrk="1" hangingPunct="1">
              <a:buFontTx/>
              <a:buNone/>
            </a:pPr>
            <a:endParaRPr lang="en-US" smtClean="0"/>
          </a:p>
          <a:p>
            <a:pPr marL="990600" lvl="1" indent="-533400" eaLnBrk="1" hangingPunct="1">
              <a:buFontTx/>
              <a:buAutoNum type="arabicPeriod" startAt="3"/>
            </a:pPr>
            <a:r>
              <a:rPr lang="en-US" smtClean="0"/>
              <a:t>Formation of rayed craters </a:t>
            </a:r>
          </a:p>
          <a:p>
            <a:pPr marL="1371600" lvl="2" indent="-457200" eaLnBrk="1" hangingPunct="1"/>
            <a:r>
              <a:rPr lang="en-US" smtClean="0"/>
              <a:t>Material ejected from craters is still visible</a:t>
            </a:r>
          </a:p>
          <a:p>
            <a:pPr marL="1371600" lvl="2" indent="-457200" eaLnBrk="1" hangingPunct="1"/>
            <a:r>
              <a:rPr lang="en-US" smtClean="0"/>
              <a:t>Ejecta forms lunar regolith (Composed of:  igneous rocks, breccia, glass beads, &amp; fine lunar dust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pPr>
              <a:defRPr/>
            </a:pPr>
            <a:fld id="{5FC4DFA3-F015-4D51-A398-920C5A809D95}" type="slidenum">
              <a:rPr lang="en-US" smtClean="0"/>
              <a:pPr>
                <a:defRPr/>
              </a:pPr>
              <a:t>13</a:t>
            </a:fld>
            <a:r>
              <a:rPr lang="en-US" dirty="0" smtClean="0"/>
              <a:t>/75</a:t>
            </a:r>
            <a:endParaRPr lang="en-US" dirty="0"/>
          </a:p>
        </p:txBody>
      </p:sp>
      <p:pic>
        <p:nvPicPr>
          <p:cNvPr id="39939" name="Picture 2" descr="FG21_05AB"/>
          <p:cNvPicPr>
            <a:picLocks noChangeAspect="1" noChangeArrowheads="1"/>
          </p:cNvPicPr>
          <p:nvPr/>
        </p:nvPicPr>
        <p:blipFill>
          <a:blip r:embed="rId3" cstate="print"/>
          <a:srcRect/>
          <a:stretch>
            <a:fillRect/>
          </a:stretch>
        </p:blipFill>
        <p:spPr bwMode="auto">
          <a:xfrm>
            <a:off x="822325" y="38100"/>
            <a:ext cx="7502525" cy="679608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pPr>
              <a:defRPr/>
            </a:pPr>
            <a:fld id="{895C5339-ED5A-43AC-B771-DE86890D298A}" type="slidenum">
              <a:rPr lang="en-US" smtClean="0"/>
              <a:pPr>
                <a:defRPr/>
              </a:pPr>
              <a:t>14</a:t>
            </a:fld>
            <a:r>
              <a:rPr lang="en-US" dirty="0" smtClean="0"/>
              <a:t>/75</a:t>
            </a:r>
            <a:endParaRPr lang="en-US" dirty="0"/>
          </a:p>
        </p:txBody>
      </p:sp>
      <p:pic>
        <p:nvPicPr>
          <p:cNvPr id="40963" name="Picture 2" descr="FG21_05CD"/>
          <p:cNvPicPr>
            <a:picLocks noChangeAspect="1" noChangeArrowheads="1"/>
          </p:cNvPicPr>
          <p:nvPr/>
        </p:nvPicPr>
        <p:blipFill>
          <a:blip r:embed="rId3" cstate="print"/>
          <a:srcRect/>
          <a:stretch>
            <a:fillRect/>
          </a:stretch>
        </p:blipFill>
        <p:spPr bwMode="auto">
          <a:xfrm>
            <a:off x="1084263" y="44450"/>
            <a:ext cx="6973887" cy="68135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pPr>
              <a:defRPr/>
            </a:pPr>
            <a:fld id="{1AE37B8E-E417-4B8D-83CA-EB5829BF70EF}" type="slidenum">
              <a:rPr lang="en-US" smtClean="0"/>
              <a:pPr>
                <a:defRPr/>
              </a:pPr>
              <a:t>15</a:t>
            </a:fld>
            <a:r>
              <a:rPr lang="en-US" dirty="0" smtClean="0"/>
              <a:t>/75</a:t>
            </a:r>
            <a:endParaRPr lang="en-US" dirty="0"/>
          </a:p>
        </p:txBody>
      </p:sp>
      <p:pic>
        <p:nvPicPr>
          <p:cNvPr id="41987" name="Picture 2" descr="FG21_05EF"/>
          <p:cNvPicPr>
            <a:picLocks noChangeAspect="1" noChangeArrowheads="1"/>
          </p:cNvPicPr>
          <p:nvPr/>
        </p:nvPicPr>
        <p:blipFill>
          <a:blip r:embed="rId3" cstate="print"/>
          <a:srcRect/>
          <a:stretch>
            <a:fillRect/>
          </a:stretch>
        </p:blipFill>
        <p:spPr bwMode="auto">
          <a:xfrm>
            <a:off x="1171575" y="28575"/>
            <a:ext cx="6791325" cy="67913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E67ADB4D-88F4-4591-B4E1-D59FCEC7D79C}" type="slidenum">
              <a:rPr lang="en-US" smtClean="0"/>
              <a:pPr>
                <a:defRPr/>
              </a:pPr>
              <a:t>16</a:t>
            </a:fld>
            <a:r>
              <a:rPr lang="en-US" dirty="0" smtClean="0"/>
              <a:t>/75</a:t>
            </a:r>
            <a:endParaRPr lang="en-US" dirty="0"/>
          </a:p>
        </p:txBody>
      </p:sp>
      <p:sp>
        <p:nvSpPr>
          <p:cNvPr id="43011" name="Rectangle 2"/>
          <p:cNvSpPr>
            <a:spLocks noGrp="1" noChangeArrowheads="1"/>
          </p:cNvSpPr>
          <p:nvPr>
            <p:ph type="title"/>
          </p:nvPr>
        </p:nvSpPr>
        <p:spPr>
          <a:xfrm>
            <a:off x="685800" y="76200"/>
            <a:ext cx="7772400" cy="1462088"/>
          </a:xfrm>
        </p:spPr>
        <p:txBody>
          <a:bodyPr/>
          <a:lstStyle/>
          <a:p>
            <a:pPr eaLnBrk="1" hangingPunct="1"/>
            <a:r>
              <a:rPr lang="en-US" smtClean="0"/>
              <a:t>Major topographic features </a:t>
            </a:r>
            <a:br>
              <a:rPr lang="en-US" smtClean="0"/>
            </a:br>
            <a:r>
              <a:rPr lang="en-US" smtClean="0"/>
              <a:t>on the lunar surface</a:t>
            </a:r>
          </a:p>
        </p:txBody>
      </p:sp>
      <p:pic>
        <p:nvPicPr>
          <p:cNvPr id="43012" name="Picture 3" descr="FG21_04"/>
          <p:cNvPicPr>
            <a:picLocks noChangeArrowheads="1"/>
          </p:cNvPicPr>
          <p:nvPr/>
        </p:nvPicPr>
        <p:blipFill>
          <a:blip r:embed="rId3" cstate="print"/>
          <a:srcRect/>
          <a:stretch>
            <a:fillRect/>
          </a:stretch>
        </p:blipFill>
        <p:spPr bwMode="auto">
          <a:xfrm>
            <a:off x="0" y="1524000"/>
            <a:ext cx="9144000" cy="5334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C8875C17-C839-4C9D-BB5D-75FDC9B16667}" type="slidenum">
              <a:rPr lang="en-US" smtClean="0"/>
              <a:pPr>
                <a:defRPr/>
              </a:pPr>
              <a:t>17</a:t>
            </a:fld>
            <a:r>
              <a:rPr lang="en-US" dirty="0" smtClean="0"/>
              <a:t>/75</a:t>
            </a:r>
            <a:endParaRPr lang="en-US" dirty="0"/>
          </a:p>
        </p:txBody>
      </p:sp>
      <p:pic>
        <p:nvPicPr>
          <p:cNvPr id="44035" name="Picture 8"/>
          <p:cNvPicPr>
            <a:picLocks noChangeAspect="1" noChangeArrowheads="1"/>
          </p:cNvPicPr>
          <p:nvPr/>
        </p:nvPicPr>
        <p:blipFill>
          <a:blip r:embed="rId3" cstate="print"/>
          <a:srcRect r="50453"/>
          <a:stretch>
            <a:fillRect/>
          </a:stretch>
        </p:blipFill>
        <p:spPr bwMode="auto">
          <a:xfrm>
            <a:off x="4279900" y="-34925"/>
            <a:ext cx="4864100" cy="6892925"/>
          </a:xfrm>
          <a:prstGeom prst="rect">
            <a:avLst/>
          </a:prstGeom>
          <a:noFill/>
          <a:ln w="9525">
            <a:noFill/>
            <a:miter lim="800000"/>
            <a:headEnd/>
            <a:tailEnd/>
          </a:ln>
        </p:spPr>
      </p:pic>
      <p:sp>
        <p:nvSpPr>
          <p:cNvPr id="44036" name="Rectangle 12"/>
          <p:cNvSpPr>
            <a:spLocks noGrp="1" noChangeArrowheads="1"/>
          </p:cNvSpPr>
          <p:nvPr>
            <p:ph type="title"/>
          </p:nvPr>
        </p:nvSpPr>
        <p:spPr/>
        <p:txBody>
          <a:bodyPr/>
          <a:lstStyle/>
          <a:p>
            <a:pPr eaLnBrk="1" hangingPunct="1"/>
            <a:r>
              <a:rPr lang="en-US" smtClean="0"/>
              <a:t>The Sun</a:t>
            </a:r>
          </a:p>
        </p:txBody>
      </p:sp>
      <p:sp>
        <p:nvSpPr>
          <p:cNvPr id="44037" name="Rectangle 13"/>
          <p:cNvSpPr>
            <a:spLocks noGrp="1" noChangeArrowheads="1"/>
          </p:cNvSpPr>
          <p:nvPr>
            <p:ph type="body" idx="1"/>
          </p:nvPr>
        </p:nvSpPr>
        <p:spPr>
          <a:xfrm>
            <a:off x="304800" y="1981200"/>
            <a:ext cx="8458200" cy="4876800"/>
          </a:xfrm>
        </p:spPr>
        <p:txBody>
          <a:bodyPr/>
          <a:lstStyle/>
          <a:p>
            <a:pPr marL="0" indent="0" eaLnBrk="1" hangingPunct="1">
              <a:buFontTx/>
              <a:buNone/>
            </a:pPr>
            <a:r>
              <a:rPr lang="en-US" u="sng" smtClean="0"/>
              <a:t>Type</a:t>
            </a:r>
            <a:r>
              <a:rPr lang="en-US" smtClean="0"/>
              <a:t>:  Yellow Giant</a:t>
            </a:r>
          </a:p>
          <a:p>
            <a:pPr marL="0" indent="0" eaLnBrk="1" hangingPunct="1">
              <a:buFontTx/>
              <a:buNone/>
            </a:pPr>
            <a:endParaRPr lang="en-US" u="sng" smtClean="0"/>
          </a:p>
          <a:p>
            <a:pPr marL="0" indent="0" eaLnBrk="1" hangingPunct="1">
              <a:buFontTx/>
              <a:buNone/>
            </a:pPr>
            <a:r>
              <a:rPr lang="en-US" u="sng" smtClean="0"/>
              <a:t>Age</a:t>
            </a:r>
            <a:r>
              <a:rPr lang="en-US" smtClean="0"/>
              <a:t>: 4.6 Billion Years</a:t>
            </a:r>
            <a:br>
              <a:rPr lang="en-US" smtClean="0"/>
            </a:br>
            <a:endParaRPr lang="en-US" smtClean="0"/>
          </a:p>
          <a:p>
            <a:pPr marL="0" indent="0" eaLnBrk="1" hangingPunct="1">
              <a:buFontTx/>
              <a:buNone/>
            </a:pPr>
            <a:r>
              <a:rPr lang="en-US" u="sng" smtClean="0"/>
              <a:t>Composition</a:t>
            </a:r>
            <a:r>
              <a:rPr lang="en-US" smtClean="0"/>
              <a:t>: </a:t>
            </a:r>
            <a:br>
              <a:rPr lang="en-US" smtClean="0"/>
            </a:br>
            <a:r>
              <a:rPr lang="en-US" smtClean="0"/>
              <a:t>   92.1% Hydrogen</a:t>
            </a:r>
          </a:p>
          <a:p>
            <a:pPr marL="0" indent="0" eaLnBrk="1" hangingPunct="1">
              <a:buFontTx/>
              <a:buNone/>
            </a:pPr>
            <a:r>
              <a:rPr lang="en-US" smtClean="0"/>
              <a:t>     7.8% Helium </a:t>
            </a:r>
          </a:p>
        </p:txBody>
      </p:sp>
      <p:sp>
        <p:nvSpPr>
          <p:cNvPr id="44038" name="Text Box 14"/>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4"/>
              </a:rPr>
              <a:t>source</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10"/>
          </p:nvPr>
        </p:nvSpPr>
        <p:spPr/>
        <p:txBody>
          <a:bodyPr/>
          <a:lstStyle/>
          <a:p>
            <a:pPr>
              <a:defRPr/>
            </a:pPr>
            <a:fld id="{4C854EBC-73C7-42E2-9BC2-C663BFB6BBFF}" type="slidenum">
              <a:rPr lang="en-US" smtClean="0"/>
              <a:pPr>
                <a:defRPr/>
              </a:pPr>
              <a:t>18</a:t>
            </a:fld>
            <a:r>
              <a:rPr lang="en-US" dirty="0" smtClean="0"/>
              <a:t>/75</a:t>
            </a:r>
            <a:endParaRPr lang="en-US" dirty="0"/>
          </a:p>
        </p:txBody>
      </p:sp>
      <p:pic>
        <p:nvPicPr>
          <p:cNvPr id="45059" name="Picture 37"/>
          <p:cNvPicPr>
            <a:picLocks noChangeAspect="1" noChangeArrowheads="1"/>
          </p:cNvPicPr>
          <p:nvPr/>
        </p:nvPicPr>
        <p:blipFill>
          <a:blip r:embed="rId3" cstate="print"/>
          <a:srcRect r="50453"/>
          <a:stretch>
            <a:fillRect/>
          </a:stretch>
        </p:blipFill>
        <p:spPr bwMode="auto">
          <a:xfrm>
            <a:off x="4279900" y="-34925"/>
            <a:ext cx="4864100" cy="6892925"/>
          </a:xfrm>
          <a:prstGeom prst="rect">
            <a:avLst/>
          </a:prstGeom>
          <a:noFill/>
          <a:ln w="9525">
            <a:noFill/>
            <a:miter lim="800000"/>
            <a:headEnd/>
            <a:tailEnd/>
          </a:ln>
        </p:spPr>
      </p:pic>
      <p:sp>
        <p:nvSpPr>
          <p:cNvPr id="45060" name="Rectangle 3"/>
          <p:cNvSpPr>
            <a:spLocks noGrp="1" noChangeArrowheads="1"/>
          </p:cNvSpPr>
          <p:nvPr>
            <p:ph type="title"/>
          </p:nvPr>
        </p:nvSpPr>
        <p:spPr/>
        <p:txBody>
          <a:bodyPr/>
          <a:lstStyle/>
          <a:p>
            <a:pPr eaLnBrk="1" hangingPunct="1"/>
            <a:r>
              <a:rPr lang="en-US" smtClean="0"/>
              <a:t>The Sun</a:t>
            </a:r>
          </a:p>
        </p:txBody>
      </p:sp>
      <p:graphicFrame>
        <p:nvGraphicFramePr>
          <p:cNvPr id="46084"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dirty="0" smtClean="0">
                          <a:ln>
                            <a:noFill/>
                          </a:ln>
                          <a:solidFill>
                            <a:schemeClr val="tx1"/>
                          </a:solidFill>
                          <a:effectLst/>
                          <a:latin typeface="Arial" charset="0"/>
                        </a:rPr>
                        <a:t>Distance from Earth</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149,599,900 </a:t>
                      </a:r>
                      <a:r>
                        <a:rPr kumimoji="0" lang="en-US" sz="1800" b="0" i="0" u="none" strike="noStrike" cap="none" normalizeH="0" baseline="0" dirty="0" smtClean="0">
                          <a:ln>
                            <a:noFill/>
                          </a:ln>
                          <a:solidFill>
                            <a:schemeClr val="tx1"/>
                          </a:solidFill>
                          <a:effectLst/>
                          <a:latin typeface="Arial" charset="0"/>
                        </a:rPr>
                        <a:t>km </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695,500 km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25.38 Earth days </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0.241 Earth years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5,500 ºC / 10,000 ºF</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Volume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1,412,200,000,000,000,000 km3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Mass</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1,989,000,000,000,000,000,000,000,000,000 kg</a:t>
                      </a:r>
                    </a:p>
                  </a:txBody>
                  <a:tcPr horzOverflow="overflow">
                    <a:lnL>
                      <a:noFill/>
                    </a:lnL>
                    <a:lnR cap="flat">
                      <a:noFill/>
                    </a:lnR>
                    <a:lnT>
                      <a:noFill/>
                    </a:lnT>
                    <a:lnB cap="flat">
                      <a:noFill/>
                    </a:lnB>
                    <a:lnTlToBr>
                      <a:noFill/>
                    </a:lnTlToBr>
                    <a:lnBlToTr>
                      <a:noFill/>
                    </a:lnBlToTr>
                    <a:noFill/>
                  </a:tcPr>
                </a:tc>
              </a:tr>
            </a:tbl>
          </a:graphicData>
        </a:graphic>
      </p:graphicFrame>
      <p:sp>
        <p:nvSpPr>
          <p:cNvPr id="45076" name="Text Box 38"/>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4"/>
              </a:rPr>
              <a:t>source</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9144000" cy="6858000"/>
          </a:xfrm>
          <a:prstGeom prst="rect">
            <a:avLst/>
          </a:prstGeom>
          <a:solidFill>
            <a:schemeClr val="tx2"/>
          </a:solidFill>
          <a:ln w="9525" algn="ctr">
            <a:solidFill>
              <a:schemeClr val="tx2"/>
            </a:solidFill>
            <a:round/>
            <a:headEnd/>
            <a:tailEnd/>
          </a:ln>
        </p:spPr>
        <p:txBody>
          <a:bodyPr/>
          <a:lstStyle/>
          <a:p>
            <a:endParaRPr lang="en-US"/>
          </a:p>
        </p:txBody>
      </p:sp>
      <p:pic>
        <p:nvPicPr>
          <p:cNvPr id="46083" name="Picture 6" descr="figure 17"/>
          <p:cNvPicPr>
            <a:picLocks noChangeAspect="1" noChangeArrowheads="1"/>
          </p:cNvPicPr>
          <p:nvPr/>
        </p:nvPicPr>
        <p:blipFill>
          <a:blip r:embed="rId3" cstate="print"/>
          <a:srcRect/>
          <a:stretch>
            <a:fillRect/>
          </a:stretch>
        </p:blipFill>
        <p:spPr bwMode="auto">
          <a:xfrm>
            <a:off x="250825" y="0"/>
            <a:ext cx="8623300" cy="6858000"/>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CCFB77E8-6334-4BB5-9441-3148F873F461}" type="slidenum">
              <a:rPr lang="en-US" smtClean="0">
                <a:solidFill>
                  <a:schemeClr val="bg1"/>
                </a:solidFill>
              </a:rPr>
              <a:pPr>
                <a:defRPr/>
              </a:pPr>
              <a:t>19</a:t>
            </a:fld>
            <a:r>
              <a:rPr lang="en-US" dirty="0" smtClean="0">
                <a:solidFill>
                  <a:schemeClr val="bg1"/>
                </a:solidFill>
              </a:rPr>
              <a:t>/75</a:t>
            </a:r>
            <a:endParaRPr lang="en-US"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8F0B4607-9979-46F7-9B65-4D51E6688D22}" type="slidenum">
              <a:rPr lang="en-US" smtClean="0"/>
              <a:pPr>
                <a:defRPr/>
              </a:pPr>
              <a:t>2</a:t>
            </a:fld>
            <a:r>
              <a:rPr lang="en-US" dirty="0" smtClean="0"/>
              <a:t>/75</a:t>
            </a:r>
            <a:endParaRPr lang="en-US" dirty="0"/>
          </a:p>
        </p:txBody>
      </p:sp>
      <p:sp>
        <p:nvSpPr>
          <p:cNvPr id="25603" name="Rectangle 2"/>
          <p:cNvSpPr>
            <a:spLocks noGrp="1" noChangeArrowheads="1"/>
          </p:cNvSpPr>
          <p:nvPr>
            <p:ph type="title"/>
          </p:nvPr>
        </p:nvSpPr>
        <p:spPr/>
        <p:txBody>
          <a:bodyPr/>
          <a:lstStyle/>
          <a:p>
            <a:pPr eaLnBrk="1" hangingPunct="1"/>
            <a:r>
              <a:rPr lang="en-US" smtClean="0"/>
              <a:t>Milky Way Galaxy</a:t>
            </a:r>
          </a:p>
        </p:txBody>
      </p:sp>
      <p:sp>
        <p:nvSpPr>
          <p:cNvPr id="25604" name="Rectangle 3"/>
          <p:cNvSpPr>
            <a:spLocks noGrp="1" noChangeArrowheads="1"/>
          </p:cNvSpPr>
          <p:nvPr>
            <p:ph type="body" idx="1"/>
          </p:nvPr>
        </p:nvSpPr>
        <p:spPr/>
        <p:txBody>
          <a:bodyPr/>
          <a:lstStyle/>
          <a:p>
            <a:pPr algn="ctr" eaLnBrk="1" hangingPunct="1">
              <a:buFontTx/>
              <a:buNone/>
            </a:pPr>
            <a:r>
              <a:rPr lang="en-US" smtClean="0"/>
              <a:t>Age:  16 million years</a:t>
            </a:r>
          </a:p>
          <a:p>
            <a:pPr algn="ctr" eaLnBrk="1" hangingPunct="1">
              <a:buFontTx/>
              <a:buNone/>
            </a:pPr>
            <a:r>
              <a:rPr lang="en-US" smtClean="0"/>
              <a:t>Type:  Spiral</a:t>
            </a:r>
          </a:p>
          <a:p>
            <a:pPr algn="ctr" eaLnBrk="1" hangingPunct="1">
              <a:buFontTx/>
              <a:buNone/>
            </a:pPr>
            <a:r>
              <a:rPr lang="en-US" smtClean="0"/>
              <a:t>Contains 200 – 400 billion stars</a:t>
            </a:r>
          </a:p>
          <a:p>
            <a:pPr algn="ctr" eaLnBrk="1" hangingPunct="1">
              <a:buFontTx/>
              <a:buNone/>
            </a:pPr>
            <a:endParaRPr lang="en-US" smtClean="0"/>
          </a:p>
        </p:txBody>
      </p:sp>
      <p:sp>
        <p:nvSpPr>
          <p:cNvPr id="25605" name="Text Box 5"/>
          <p:cNvSpPr txBox="1">
            <a:spLocks noChangeArrowheads="1"/>
          </p:cNvSpPr>
          <p:nvPr/>
        </p:nvSpPr>
        <p:spPr bwMode="auto">
          <a:xfrm>
            <a:off x="0" y="6553200"/>
            <a:ext cx="1511300" cy="304800"/>
          </a:xfrm>
          <a:prstGeom prst="rect">
            <a:avLst/>
          </a:prstGeom>
          <a:noFill/>
          <a:ln w="9525">
            <a:noFill/>
            <a:miter lim="800000"/>
            <a:headEnd/>
            <a:tailEnd/>
          </a:ln>
        </p:spPr>
        <p:txBody>
          <a:bodyPr wrap="none">
            <a:spAutoFit/>
          </a:bodyPr>
          <a:lstStyle/>
          <a:p>
            <a:r>
              <a:rPr lang="en-US" sz="1400">
                <a:hlinkClick r:id="rId3"/>
              </a:rPr>
              <a:t>Image source</a:t>
            </a:r>
            <a:endParaRPr lang="en-US" sz="1400"/>
          </a:p>
        </p:txBody>
      </p:sp>
      <p:grpSp>
        <p:nvGrpSpPr>
          <p:cNvPr id="25606" name="Group 8"/>
          <p:cNvGrpSpPr>
            <a:grpSpLocks/>
          </p:cNvGrpSpPr>
          <p:nvPr/>
        </p:nvGrpSpPr>
        <p:grpSpPr bwMode="auto">
          <a:xfrm>
            <a:off x="0" y="6186488"/>
            <a:ext cx="9144000" cy="366712"/>
            <a:chOff x="0" y="3888"/>
            <a:chExt cx="5760" cy="231"/>
          </a:xfrm>
        </p:grpSpPr>
        <p:sp>
          <p:nvSpPr>
            <p:cNvPr id="25610" name="Line 6"/>
            <p:cNvSpPr>
              <a:spLocks noChangeShapeType="1"/>
            </p:cNvSpPr>
            <p:nvPr/>
          </p:nvSpPr>
          <p:spPr bwMode="auto">
            <a:xfrm>
              <a:off x="0" y="3984"/>
              <a:ext cx="5760" cy="0"/>
            </a:xfrm>
            <a:prstGeom prst="line">
              <a:avLst/>
            </a:prstGeom>
            <a:noFill/>
            <a:ln w="28575">
              <a:solidFill>
                <a:schemeClr val="tx1"/>
              </a:solidFill>
              <a:round/>
              <a:headEnd type="triangle" w="med" len="med"/>
              <a:tailEnd type="triangle" w="med" len="med"/>
            </a:ln>
          </p:spPr>
          <p:txBody>
            <a:bodyPr/>
            <a:lstStyle/>
            <a:p>
              <a:endParaRPr lang="en-US"/>
            </a:p>
          </p:txBody>
        </p:sp>
        <p:sp>
          <p:nvSpPr>
            <p:cNvPr id="25611" name="Text Box 7"/>
            <p:cNvSpPr txBox="1">
              <a:spLocks noChangeArrowheads="1"/>
            </p:cNvSpPr>
            <p:nvPr/>
          </p:nvSpPr>
          <p:spPr bwMode="auto">
            <a:xfrm>
              <a:off x="2064" y="3888"/>
              <a:ext cx="1620" cy="231"/>
            </a:xfrm>
            <a:prstGeom prst="rect">
              <a:avLst/>
            </a:prstGeom>
            <a:solidFill>
              <a:schemeClr val="bg1"/>
            </a:solidFill>
            <a:ln w="9525">
              <a:noFill/>
              <a:miter lim="800000"/>
              <a:headEnd/>
              <a:tailEnd/>
            </a:ln>
          </p:spPr>
          <p:txBody>
            <a:bodyPr wrap="none">
              <a:spAutoFit/>
            </a:bodyPr>
            <a:lstStyle/>
            <a:p>
              <a:r>
                <a:rPr lang="en-US"/>
                <a:t>100,000 light years</a:t>
              </a:r>
            </a:p>
          </p:txBody>
        </p:sp>
      </p:grpSp>
      <p:pic>
        <p:nvPicPr>
          <p:cNvPr id="25607" name="Picture 4"/>
          <p:cNvPicPr>
            <a:picLocks noChangeAspect="1" noChangeArrowheads="1"/>
          </p:cNvPicPr>
          <p:nvPr/>
        </p:nvPicPr>
        <p:blipFill>
          <a:blip r:embed="rId4" cstate="print"/>
          <a:srcRect/>
          <a:stretch>
            <a:fillRect/>
          </a:stretch>
        </p:blipFill>
        <p:spPr bwMode="auto">
          <a:xfrm>
            <a:off x="0" y="4235450"/>
            <a:ext cx="9144000" cy="1958975"/>
          </a:xfrm>
          <a:prstGeom prst="rect">
            <a:avLst/>
          </a:prstGeom>
          <a:noFill/>
          <a:ln w="9525">
            <a:noFill/>
            <a:miter lim="800000"/>
            <a:headEnd/>
            <a:tailEnd/>
          </a:ln>
        </p:spPr>
      </p:pic>
      <p:sp>
        <p:nvSpPr>
          <p:cNvPr id="25608" name="Line 9"/>
          <p:cNvSpPr>
            <a:spLocks noChangeShapeType="1"/>
          </p:cNvSpPr>
          <p:nvPr/>
        </p:nvSpPr>
        <p:spPr bwMode="auto">
          <a:xfrm>
            <a:off x="1009650" y="4918075"/>
            <a:ext cx="0" cy="685800"/>
          </a:xfrm>
          <a:prstGeom prst="line">
            <a:avLst/>
          </a:prstGeom>
          <a:noFill/>
          <a:ln w="28575">
            <a:solidFill>
              <a:schemeClr val="tx1"/>
            </a:solidFill>
            <a:round/>
            <a:headEnd type="triangle" w="med" len="med"/>
            <a:tailEnd type="triangle" w="med" len="med"/>
          </a:ln>
        </p:spPr>
        <p:txBody>
          <a:bodyPr/>
          <a:lstStyle/>
          <a:p>
            <a:endParaRPr lang="en-US"/>
          </a:p>
        </p:txBody>
      </p:sp>
      <p:sp>
        <p:nvSpPr>
          <p:cNvPr id="25609" name="Text Box 10"/>
          <p:cNvSpPr txBox="1">
            <a:spLocks noChangeArrowheads="1"/>
          </p:cNvSpPr>
          <p:nvPr/>
        </p:nvSpPr>
        <p:spPr bwMode="auto">
          <a:xfrm rot="-5400000">
            <a:off x="97632" y="4777581"/>
            <a:ext cx="869950" cy="915987"/>
          </a:xfrm>
          <a:prstGeom prst="rect">
            <a:avLst/>
          </a:prstGeom>
          <a:noFill/>
          <a:ln w="9525">
            <a:noFill/>
            <a:miter lim="800000"/>
            <a:headEnd/>
            <a:tailEnd/>
          </a:ln>
        </p:spPr>
        <p:txBody>
          <a:bodyPr wrap="none">
            <a:spAutoFit/>
          </a:bodyPr>
          <a:lstStyle/>
          <a:p>
            <a:r>
              <a:rPr lang="en-US"/>
              <a:t>1,000</a:t>
            </a:r>
          </a:p>
          <a:p>
            <a:r>
              <a:rPr lang="en-US"/>
              <a:t>Light</a:t>
            </a:r>
          </a:p>
          <a:p>
            <a:r>
              <a:rPr lang="en-US"/>
              <a:t>years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title"/>
          </p:nvPr>
        </p:nvSpPr>
        <p:spPr/>
        <p:txBody>
          <a:bodyPr/>
          <a:lstStyle/>
          <a:p>
            <a:pPr eaLnBrk="1" hangingPunct="1"/>
            <a:r>
              <a:rPr lang="en-US" smtClean="0"/>
              <a:t>The Sun</a:t>
            </a:r>
          </a:p>
        </p:txBody>
      </p:sp>
      <p:sp>
        <p:nvSpPr>
          <p:cNvPr id="12" name="Content Placeholder 11"/>
          <p:cNvSpPr>
            <a:spLocks noGrp="1"/>
          </p:cNvSpPr>
          <p:nvPr>
            <p:ph idx="1"/>
          </p:nvPr>
        </p:nvSpPr>
        <p:spPr>
          <a:xfrm>
            <a:off x="76200" y="1524000"/>
            <a:ext cx="7772400" cy="4876800"/>
          </a:xfrm>
        </p:spPr>
        <p:txBody>
          <a:bodyPr/>
          <a:lstStyle/>
          <a:p>
            <a:pPr eaLnBrk="1" hangingPunct="1">
              <a:defRPr/>
            </a:pPr>
            <a:endParaRPr lang="en-US" sz="2800" dirty="0" smtClean="0"/>
          </a:p>
          <a:p>
            <a:pPr eaLnBrk="1" hangingPunct="1">
              <a:defRPr/>
            </a:pPr>
            <a:r>
              <a:rPr lang="en-US" sz="2800" dirty="0" smtClean="0"/>
              <a:t>The core</a:t>
            </a:r>
          </a:p>
          <a:p>
            <a:pPr lvl="1" eaLnBrk="1" hangingPunct="1">
              <a:buFontTx/>
              <a:buNone/>
              <a:defRPr/>
            </a:pPr>
            <a:r>
              <a:rPr lang="en-US" sz="2400" dirty="0" smtClean="0"/>
              <a:t>      </a:t>
            </a:r>
            <a:r>
              <a:rPr lang="en-US" sz="1800" dirty="0" smtClean="0"/>
              <a:t> </a:t>
            </a:r>
            <a:r>
              <a:rPr lang="en-US" sz="2400" dirty="0" smtClean="0"/>
              <a:t>Extreme temperatures </a:t>
            </a:r>
            <a:br>
              <a:rPr lang="en-US" sz="2400" dirty="0" smtClean="0"/>
            </a:br>
            <a:r>
              <a:rPr lang="en-US" sz="2400" dirty="0" smtClean="0"/>
              <a:t>+ Extreme pressures </a:t>
            </a:r>
            <a:br>
              <a:rPr lang="en-US" sz="2400" dirty="0" smtClean="0"/>
            </a:br>
            <a:r>
              <a:rPr lang="en-US" sz="2400" dirty="0" smtClean="0"/>
              <a:t>= Nuclear reactions</a:t>
            </a:r>
          </a:p>
          <a:p>
            <a:pPr lvl="1" eaLnBrk="1" hangingPunct="1">
              <a:buFontTx/>
              <a:buNone/>
              <a:defRPr/>
            </a:pPr>
            <a:endParaRPr lang="en-US" sz="2400" dirty="0" smtClean="0"/>
          </a:p>
          <a:p>
            <a:pPr marL="285750" lvl="1" eaLnBrk="1" hangingPunct="1">
              <a:defRPr/>
            </a:pPr>
            <a:r>
              <a:rPr lang="en-US" sz="2400" dirty="0" smtClean="0"/>
              <a:t>Radiation Zone</a:t>
            </a:r>
          </a:p>
          <a:p>
            <a:pPr marL="285750" lvl="1" eaLnBrk="1" hangingPunct="1">
              <a:defRPr/>
            </a:pPr>
            <a:r>
              <a:rPr lang="en-US" sz="2400" dirty="0" smtClean="0"/>
              <a:t>Convection Zone </a:t>
            </a:r>
            <a:r>
              <a:rPr lang="en-US" sz="2000" dirty="0" smtClean="0"/>
              <a:t>(energy transfer)</a:t>
            </a:r>
            <a:endParaRPr lang="en-US" sz="2400" dirty="0" smtClean="0"/>
          </a:p>
          <a:p>
            <a:pPr marL="285750" lvl="1" eaLnBrk="1" hangingPunct="1">
              <a:defRPr/>
            </a:pPr>
            <a:r>
              <a:rPr lang="en-US" sz="2400" dirty="0" smtClean="0"/>
              <a:t>Photosphere (surface)</a:t>
            </a:r>
          </a:p>
        </p:txBody>
      </p:sp>
      <p:sp>
        <p:nvSpPr>
          <p:cNvPr id="38" name="Slide Number Placeholder 3"/>
          <p:cNvSpPr>
            <a:spLocks noGrp="1"/>
          </p:cNvSpPr>
          <p:nvPr>
            <p:ph type="sldNum" sz="quarter" idx="10"/>
          </p:nvPr>
        </p:nvSpPr>
        <p:spPr/>
        <p:txBody>
          <a:bodyPr/>
          <a:lstStyle/>
          <a:p>
            <a:pPr>
              <a:defRPr/>
            </a:pPr>
            <a:fld id="{759F8957-B349-4087-8506-219FF53FA8EE}" type="slidenum">
              <a:rPr lang="en-US" smtClean="0"/>
              <a:pPr>
                <a:defRPr/>
              </a:pPr>
              <a:t>20</a:t>
            </a:fld>
            <a:r>
              <a:rPr lang="en-US" dirty="0" smtClean="0"/>
              <a:t>/75</a:t>
            </a:r>
            <a:endParaRPr lang="en-US" dirty="0"/>
          </a:p>
        </p:txBody>
      </p:sp>
      <p:pic>
        <p:nvPicPr>
          <p:cNvPr id="47109" name="Picture 1031" descr="figure 17"/>
          <p:cNvPicPr>
            <a:picLocks noChangeAspect="1" noChangeArrowheads="1"/>
          </p:cNvPicPr>
          <p:nvPr/>
        </p:nvPicPr>
        <p:blipFill>
          <a:blip r:embed="rId3" cstate="print"/>
          <a:srcRect/>
          <a:stretch>
            <a:fillRect/>
          </a:stretch>
        </p:blipFill>
        <p:spPr bwMode="auto">
          <a:xfrm>
            <a:off x="4800600" y="1671638"/>
            <a:ext cx="4191000" cy="4195762"/>
          </a:xfrm>
          <a:prstGeom prst="rect">
            <a:avLst/>
          </a:prstGeom>
          <a:noFill/>
          <a:ln w="9525">
            <a:noFill/>
            <a:miter lim="800000"/>
            <a:headEnd/>
            <a:tailEnd/>
          </a:ln>
        </p:spPr>
      </p:pic>
      <p:cxnSp>
        <p:nvCxnSpPr>
          <p:cNvPr id="47110" name="Straight Connector 13"/>
          <p:cNvCxnSpPr>
            <a:cxnSpLocks noChangeShapeType="1"/>
          </p:cNvCxnSpPr>
          <p:nvPr/>
        </p:nvCxnSpPr>
        <p:spPr bwMode="auto">
          <a:xfrm>
            <a:off x="762000" y="3324225"/>
            <a:ext cx="3505200" cy="1588"/>
          </a:xfrm>
          <a:prstGeom prst="line">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figure 17"/>
          <p:cNvPicPr>
            <a:picLocks noChangeAspect="1" noChangeArrowheads="1"/>
          </p:cNvPicPr>
          <p:nvPr/>
        </p:nvPicPr>
        <p:blipFill>
          <a:blip r:embed="rId3" cstate="print"/>
          <a:srcRect/>
          <a:stretch>
            <a:fillRect/>
          </a:stretch>
        </p:blipFill>
        <p:spPr bwMode="auto">
          <a:xfrm>
            <a:off x="449635" y="0"/>
            <a:ext cx="8694365" cy="6858000"/>
          </a:xfrm>
          <a:prstGeom prst="rect">
            <a:avLst/>
          </a:prstGeom>
          <a:ln>
            <a:noFill/>
          </a:ln>
          <a:effectLst>
            <a:softEdge rad="112500"/>
          </a:effectLst>
        </p:spPr>
      </p:pic>
      <p:sp>
        <p:nvSpPr>
          <p:cNvPr id="48131" name="Rectangle 3"/>
          <p:cNvSpPr>
            <a:spLocks noGrp="1" noChangeArrowheads="1"/>
          </p:cNvSpPr>
          <p:nvPr>
            <p:ph type="title"/>
          </p:nvPr>
        </p:nvSpPr>
        <p:spPr/>
        <p:txBody>
          <a:bodyPr/>
          <a:lstStyle/>
          <a:p>
            <a:pPr eaLnBrk="1" hangingPunct="1"/>
            <a:r>
              <a:rPr lang="en-US" smtClean="0"/>
              <a:t>The Sun</a:t>
            </a:r>
          </a:p>
        </p:txBody>
      </p:sp>
      <p:sp>
        <p:nvSpPr>
          <p:cNvPr id="48132" name="Content Placeholder 11"/>
          <p:cNvSpPr>
            <a:spLocks noGrp="1"/>
          </p:cNvSpPr>
          <p:nvPr>
            <p:ph idx="1"/>
          </p:nvPr>
        </p:nvSpPr>
        <p:spPr>
          <a:xfrm>
            <a:off x="76200" y="1524000"/>
            <a:ext cx="7772400" cy="4876800"/>
          </a:xfrm>
        </p:spPr>
        <p:txBody>
          <a:bodyPr/>
          <a:lstStyle/>
          <a:p>
            <a:pPr eaLnBrk="1" hangingPunct="1"/>
            <a:endParaRPr lang="en-US" sz="2800" smtClean="0"/>
          </a:p>
          <a:p>
            <a:pPr marL="285750" lvl="1" eaLnBrk="1" hangingPunct="1"/>
            <a:r>
              <a:rPr lang="en-US" sz="2400" smtClean="0"/>
              <a:t>Chromosphere</a:t>
            </a:r>
          </a:p>
          <a:p>
            <a:pPr marL="685800" lvl="2" eaLnBrk="1" hangingPunct="1"/>
            <a:r>
              <a:rPr lang="en-US" sz="2000" smtClean="0">
                <a:latin typeface="Helvetica"/>
                <a:ea typeface="MS PGothic" pitchFamily="34" charset="-128"/>
                <a:cs typeface="Helvetica"/>
              </a:rPr>
              <a:t>looks reddish when </a:t>
            </a:r>
            <a:br>
              <a:rPr lang="en-US" sz="2000" smtClean="0">
                <a:latin typeface="Helvetica"/>
                <a:ea typeface="MS PGothic" pitchFamily="34" charset="-128"/>
                <a:cs typeface="Helvetica"/>
              </a:rPr>
            </a:br>
            <a:r>
              <a:rPr lang="en-US" sz="2000" smtClean="0">
                <a:latin typeface="Helvetica"/>
                <a:ea typeface="MS PGothic" pitchFamily="34" charset="-128"/>
                <a:cs typeface="Helvetica"/>
              </a:rPr>
              <a:t>viewed during an eclipse</a:t>
            </a:r>
          </a:p>
          <a:p>
            <a:pPr marL="685800" lvl="2" eaLnBrk="1" hangingPunct="1"/>
            <a:endParaRPr lang="en-US" sz="2000" smtClean="0"/>
          </a:p>
        </p:txBody>
      </p:sp>
      <p:sp>
        <p:nvSpPr>
          <p:cNvPr id="38" name="Slide Number Placeholder 3"/>
          <p:cNvSpPr>
            <a:spLocks noGrp="1"/>
          </p:cNvSpPr>
          <p:nvPr>
            <p:ph type="sldNum" sz="quarter" idx="10"/>
          </p:nvPr>
        </p:nvSpPr>
        <p:spPr/>
        <p:txBody>
          <a:bodyPr/>
          <a:lstStyle/>
          <a:p>
            <a:pPr>
              <a:defRPr/>
            </a:pPr>
            <a:fld id="{66A71267-6E80-4112-95AD-8D5E77F8973A}" type="slidenum">
              <a:rPr lang="en-US" smtClean="0"/>
              <a:pPr>
                <a:defRPr/>
              </a:pPr>
              <a:t>21</a:t>
            </a:fld>
            <a:r>
              <a:rPr lang="en-US" dirty="0" smtClean="0"/>
              <a:t>/75</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10"/>
          </p:nvPr>
        </p:nvSpPr>
        <p:spPr/>
        <p:txBody>
          <a:bodyPr/>
          <a:lstStyle/>
          <a:p>
            <a:pPr>
              <a:defRPr/>
            </a:pPr>
            <a:fld id="{4BF68643-6CFF-4309-9814-099ED3A8DAB2}" type="slidenum">
              <a:rPr lang="en-US" smtClean="0"/>
              <a:pPr>
                <a:defRPr/>
              </a:pPr>
              <a:t>22</a:t>
            </a:fld>
            <a:r>
              <a:rPr lang="en-US" dirty="0" smtClean="0"/>
              <a:t>/75</a:t>
            </a:r>
            <a:endParaRPr lang="en-US" dirty="0"/>
          </a:p>
        </p:txBody>
      </p:sp>
      <p:pic>
        <p:nvPicPr>
          <p:cNvPr id="49155" name="Picture 75"/>
          <p:cNvPicPr>
            <a:picLocks noChangeAspect="1" noChangeArrowheads="1"/>
          </p:cNvPicPr>
          <p:nvPr/>
        </p:nvPicPr>
        <p:blipFill>
          <a:blip r:embed="rId3" cstate="print"/>
          <a:srcRect/>
          <a:stretch>
            <a:fillRect/>
          </a:stretch>
        </p:blipFill>
        <p:spPr bwMode="auto">
          <a:xfrm>
            <a:off x="5491163" y="0"/>
            <a:ext cx="3652837" cy="6858000"/>
          </a:xfrm>
          <a:prstGeom prst="rect">
            <a:avLst/>
          </a:prstGeom>
          <a:noFill/>
          <a:ln w="9525">
            <a:noFill/>
            <a:miter lim="800000"/>
            <a:headEnd/>
            <a:tailEnd/>
          </a:ln>
        </p:spPr>
      </p:pic>
      <p:sp>
        <p:nvSpPr>
          <p:cNvPr id="49156" name="Rectangle 2"/>
          <p:cNvSpPr>
            <a:spLocks noGrp="1" noChangeArrowheads="1"/>
          </p:cNvSpPr>
          <p:nvPr>
            <p:ph type="title"/>
          </p:nvPr>
        </p:nvSpPr>
        <p:spPr/>
        <p:txBody>
          <a:bodyPr/>
          <a:lstStyle/>
          <a:p>
            <a:pPr eaLnBrk="1" hangingPunct="1"/>
            <a:r>
              <a:rPr lang="en-US" smtClean="0"/>
              <a:t>Mercury</a:t>
            </a:r>
          </a:p>
        </p:txBody>
      </p:sp>
      <p:graphicFrame>
        <p:nvGraphicFramePr>
          <p:cNvPr id="44118" name="Group 86"/>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dirty="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57,909,175 km </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2,439.7 km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58.646 Earth days </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99 </a:t>
                      </a:r>
                      <a:r>
                        <a:rPr kumimoji="0" lang="en-US" sz="1800" b="0" i="0" u="none" strike="noStrike" cap="none" normalizeH="0" baseline="0" dirty="0" smtClean="0">
                          <a:ln>
                            <a:noFill/>
                          </a:ln>
                          <a:solidFill>
                            <a:schemeClr val="tx1"/>
                          </a:solidFill>
                          <a:effectLst/>
                          <a:latin typeface="Arial" charset="0"/>
                        </a:rPr>
                        <a:t>Earth days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467 ºC / -170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Basically none</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cap="flat">
                      <a:noFill/>
                    </a:lnB>
                    <a:lnTlToBr>
                      <a:noFill/>
                    </a:lnTlToBr>
                    <a:lnBlToTr>
                      <a:noFill/>
                    </a:lnBlToTr>
                    <a:noFill/>
                  </a:tcPr>
                </a:tc>
              </a:tr>
            </a:tbl>
          </a:graphicData>
        </a:graphic>
      </p:graphicFrame>
      <p:sp>
        <p:nvSpPr>
          <p:cNvPr id="49172" name="Text Box 87"/>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4"/>
              </a:rPr>
              <a:t>source</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178" name="Group 40"/>
          <p:cNvGrpSpPr>
            <a:grpSpLocks/>
          </p:cNvGrpSpPr>
          <p:nvPr/>
        </p:nvGrpSpPr>
        <p:grpSpPr bwMode="auto">
          <a:xfrm>
            <a:off x="5486400" y="1752600"/>
            <a:ext cx="3657600" cy="4818063"/>
            <a:chOff x="3454" y="1056"/>
            <a:chExt cx="2304" cy="3035"/>
          </a:xfrm>
        </p:grpSpPr>
        <p:pic>
          <p:nvPicPr>
            <p:cNvPr id="50192" name="Picture 38"/>
            <p:cNvPicPr>
              <a:picLocks noChangeAspect="1" noChangeArrowheads="1"/>
            </p:cNvPicPr>
            <p:nvPr/>
          </p:nvPicPr>
          <p:blipFill>
            <a:blip r:embed="rId3" cstate="print"/>
            <a:srcRect/>
            <a:stretch>
              <a:fillRect/>
            </a:stretch>
          </p:blipFill>
          <p:spPr bwMode="auto">
            <a:xfrm>
              <a:off x="3454" y="1056"/>
              <a:ext cx="2304" cy="2400"/>
            </a:xfrm>
            <a:prstGeom prst="rect">
              <a:avLst/>
            </a:prstGeom>
            <a:noFill/>
            <a:ln w="9525">
              <a:noFill/>
              <a:miter lim="800000"/>
              <a:headEnd/>
              <a:tailEnd/>
            </a:ln>
          </p:spPr>
        </p:pic>
        <p:sp>
          <p:nvSpPr>
            <p:cNvPr id="50193" name="Rectangle 39"/>
            <p:cNvSpPr>
              <a:spLocks noChangeArrowheads="1"/>
            </p:cNvSpPr>
            <p:nvPr/>
          </p:nvSpPr>
          <p:spPr bwMode="auto">
            <a:xfrm>
              <a:off x="3524" y="3168"/>
              <a:ext cx="2156" cy="923"/>
            </a:xfrm>
            <a:prstGeom prst="rect">
              <a:avLst/>
            </a:prstGeom>
            <a:noFill/>
            <a:ln w="9525">
              <a:noFill/>
              <a:miter lim="800000"/>
              <a:headEnd/>
              <a:tailEnd/>
            </a:ln>
          </p:spPr>
          <p:txBody>
            <a:bodyPr wrap="none" anchor="ctr">
              <a:spAutoFit/>
            </a:bodyPr>
            <a:lstStyle/>
            <a:p>
              <a:pPr algn="ctr"/>
              <a:endParaRPr lang="en-US"/>
            </a:p>
            <a:p>
              <a:pPr algn="ctr"/>
              <a:r>
                <a:rPr lang="en-US"/>
                <a:t>Crust - 100-200km thick </a:t>
              </a:r>
            </a:p>
            <a:p>
              <a:pPr algn="ctr"/>
              <a:r>
                <a:rPr lang="en-US"/>
                <a:t>Mantle - 600km thick </a:t>
              </a:r>
            </a:p>
            <a:p>
              <a:pPr algn="ctr"/>
              <a:r>
                <a:rPr lang="en-US"/>
                <a:t>Nucleus - 1,800km radius </a:t>
              </a:r>
            </a:p>
            <a:p>
              <a:pPr algn="ctr"/>
              <a:r>
                <a:rPr lang="en-US">
                  <a:latin typeface="Arial" pitchFamily="34" charset="0"/>
                  <a:hlinkClick r:id="rId4"/>
                </a:rPr>
                <a:t>source</a:t>
              </a:r>
              <a:endParaRPr lang="en-US">
                <a:latin typeface="Arial" pitchFamily="34" charset="0"/>
              </a:endParaRPr>
            </a:p>
          </p:txBody>
        </p:sp>
      </p:grpSp>
      <p:sp>
        <p:nvSpPr>
          <p:cNvPr id="50179" name="Rectangle 3"/>
          <p:cNvSpPr>
            <a:spLocks noGrp="1" noChangeArrowheads="1"/>
          </p:cNvSpPr>
          <p:nvPr>
            <p:ph type="title"/>
          </p:nvPr>
        </p:nvSpPr>
        <p:spPr/>
        <p:txBody>
          <a:bodyPr/>
          <a:lstStyle/>
          <a:p>
            <a:pPr eaLnBrk="1" hangingPunct="1"/>
            <a:r>
              <a:rPr lang="en-US" smtClean="0"/>
              <a:t>Mercury</a:t>
            </a:r>
          </a:p>
        </p:txBody>
      </p:sp>
      <p:graphicFrame>
        <p:nvGraphicFramePr>
          <p:cNvPr id="47169" name="Group 65"/>
          <p:cNvGraphicFramePr>
            <a:graphicFrameLocks noGrp="1"/>
          </p:cNvGraphicFramePr>
          <p:nvPr>
            <p:ph type="tbl" idx="1"/>
          </p:nvPr>
        </p:nvGraphicFramePr>
        <p:xfrm>
          <a:off x="76200" y="1981200"/>
          <a:ext cx="8686800" cy="3971608"/>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Heavily cratered due</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to numerous impacts</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from meteoroids and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comets.</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50191" name="Text Box 37"/>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5"/>
              </a:rPr>
              <a:t>source</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
          <p:cNvSpPr>
            <a:spLocks noGrp="1"/>
          </p:cNvSpPr>
          <p:nvPr>
            <p:ph type="sldNum" sz="quarter" idx="10"/>
          </p:nvPr>
        </p:nvSpPr>
        <p:spPr/>
        <p:txBody>
          <a:bodyPr/>
          <a:lstStyle/>
          <a:p>
            <a:pPr>
              <a:defRPr/>
            </a:pPr>
            <a:fld id="{66CA05C6-52DD-4467-B561-2A88B6D215B7}" type="slidenum">
              <a:rPr lang="en-US" smtClean="0"/>
              <a:pPr>
                <a:defRPr/>
              </a:pPr>
              <a:t>24</a:t>
            </a:fld>
            <a:r>
              <a:rPr lang="en-US" dirty="0" smtClean="0"/>
              <a:t>/75</a:t>
            </a:r>
            <a:endParaRPr lang="en-US" dirty="0"/>
          </a:p>
        </p:txBody>
      </p:sp>
      <p:grpSp>
        <p:nvGrpSpPr>
          <p:cNvPr id="51203" name="Group 44"/>
          <p:cNvGrpSpPr>
            <a:grpSpLocks/>
          </p:cNvGrpSpPr>
          <p:nvPr/>
        </p:nvGrpSpPr>
        <p:grpSpPr bwMode="auto">
          <a:xfrm>
            <a:off x="3935413" y="0"/>
            <a:ext cx="5208587" cy="6858000"/>
            <a:chOff x="2479" y="0"/>
            <a:chExt cx="3281" cy="4320"/>
          </a:xfrm>
        </p:grpSpPr>
        <p:pic>
          <p:nvPicPr>
            <p:cNvPr id="51221" name="Picture 38"/>
            <p:cNvPicPr>
              <a:picLocks noChangeAspect="1" noChangeArrowheads="1"/>
            </p:cNvPicPr>
            <p:nvPr/>
          </p:nvPicPr>
          <p:blipFill>
            <a:blip r:embed="rId3" cstate="print"/>
            <a:srcRect t="7463" r="49957" b="7951"/>
            <a:stretch>
              <a:fillRect/>
            </a:stretch>
          </p:blipFill>
          <p:spPr bwMode="auto">
            <a:xfrm>
              <a:off x="3376" y="0"/>
              <a:ext cx="2384" cy="4320"/>
            </a:xfrm>
            <a:prstGeom prst="rect">
              <a:avLst/>
            </a:prstGeom>
            <a:noFill/>
            <a:ln w="9525">
              <a:noFill/>
              <a:miter lim="800000"/>
              <a:headEnd/>
              <a:tailEnd/>
            </a:ln>
          </p:spPr>
        </p:pic>
        <p:pic>
          <p:nvPicPr>
            <p:cNvPr id="51222" name="Picture 43"/>
            <p:cNvPicPr>
              <a:picLocks noChangeAspect="1" noChangeArrowheads="1"/>
            </p:cNvPicPr>
            <p:nvPr/>
          </p:nvPicPr>
          <p:blipFill>
            <a:blip r:embed="rId4" cstate="print"/>
            <a:srcRect t="227" b="1208"/>
            <a:stretch>
              <a:fillRect/>
            </a:stretch>
          </p:blipFill>
          <p:spPr bwMode="auto">
            <a:xfrm>
              <a:off x="2479" y="0"/>
              <a:ext cx="1169" cy="4320"/>
            </a:xfrm>
            <a:prstGeom prst="rect">
              <a:avLst/>
            </a:prstGeom>
            <a:noFill/>
            <a:ln w="9525">
              <a:noFill/>
              <a:miter lim="800000"/>
              <a:headEnd/>
              <a:tailEnd/>
            </a:ln>
          </p:spPr>
        </p:pic>
      </p:grpSp>
      <p:sp>
        <p:nvSpPr>
          <p:cNvPr id="51204" name="Rectangle 3"/>
          <p:cNvSpPr>
            <a:spLocks noGrp="1" noChangeArrowheads="1"/>
          </p:cNvSpPr>
          <p:nvPr>
            <p:ph type="title"/>
          </p:nvPr>
        </p:nvSpPr>
        <p:spPr/>
        <p:txBody>
          <a:bodyPr/>
          <a:lstStyle/>
          <a:p>
            <a:pPr eaLnBrk="1" hangingPunct="1"/>
            <a:r>
              <a:rPr lang="en-US" smtClean="0"/>
              <a:t>Venus</a:t>
            </a:r>
          </a:p>
        </p:txBody>
      </p:sp>
      <p:graphicFrame>
        <p:nvGraphicFramePr>
          <p:cNvPr id="48178" name="Group 50"/>
          <p:cNvGraphicFramePr>
            <a:graphicFrameLocks noGrp="1"/>
          </p:cNvGraphicFramePr>
          <p:nvPr>
            <p:ph type="tbl" idx="1"/>
          </p:nvPr>
        </p:nvGraphicFramePr>
        <p:xfrm>
          <a:off x="76200" y="1981200"/>
          <a:ext cx="8686800" cy="5094290"/>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dirty="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smtClean="0">
                          <a:ln>
                            <a:noFill/>
                          </a:ln>
                          <a:solidFill>
                            <a:schemeClr val="tx1"/>
                          </a:solidFill>
                          <a:effectLst/>
                          <a:latin typeface="Arial" charset="0"/>
                        </a:rPr>
                        <a:t>108,208,930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6,051.8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117 Earth days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(retrograde, west to east)</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225 Earth days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smtClean="0">
                          <a:ln>
                            <a:noFill/>
                          </a:ln>
                          <a:solidFill>
                            <a:schemeClr val="tx1"/>
                          </a:solidFill>
                          <a:effectLst/>
                          <a:latin typeface="Arial" charset="0"/>
                        </a:rPr>
                        <a:t>462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Thick, composed of CO</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N</a:t>
                      </a:r>
                      <a:r>
                        <a:rPr kumimoji="0" lang="en-US" sz="1800" b="0" i="0" u="none" strike="noStrike" cap="none" normalizeH="0" baseline="-25000" smtClean="0">
                          <a:ln>
                            <a:noFill/>
                          </a:ln>
                          <a:solidFill>
                            <a:schemeClr val="tx1"/>
                          </a:solidFill>
                          <a:effectLst/>
                          <a:latin typeface="Arial" charset="0"/>
                        </a:rPr>
                        <a:t>2</a:t>
                      </a:r>
                      <a:br>
                        <a:rPr kumimoji="0" lang="en-US" sz="1800" b="0" i="0" u="none" strike="noStrike" cap="none" normalizeH="0" baseline="-2500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Impenetrable by light, Surface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atmospheric pressure is 90x that of Earth's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smtClean="0">
                          <a:ln>
                            <a:noFill/>
                          </a:ln>
                          <a:solidFill>
                            <a:schemeClr val="tx1"/>
                          </a:solidFill>
                          <a:effectLst/>
                          <a:latin typeface="Arial" charset="0"/>
                        </a:rPr>
                        <a:t>none</a:t>
                      </a:r>
                    </a:p>
                  </a:txBody>
                  <a:tcPr horzOverflow="overflow">
                    <a:lnL>
                      <a:noFill/>
                    </a:lnL>
                    <a:lnR cap="flat">
                      <a:noFill/>
                    </a:lnR>
                    <a:lnT>
                      <a:noFill/>
                    </a:lnT>
                    <a:lnB cap="flat">
                      <a:noFill/>
                    </a:lnB>
                    <a:lnTlToBr>
                      <a:noFill/>
                    </a:lnTlToBr>
                    <a:lnBlToTr>
                      <a:noFill/>
                    </a:lnBlToTr>
                    <a:noFill/>
                  </a:tcPr>
                </a:tc>
              </a:tr>
            </a:tbl>
          </a:graphicData>
        </a:graphic>
      </p:graphicFrame>
      <p:sp>
        <p:nvSpPr>
          <p:cNvPr id="51220" name="Text Box 37"/>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5"/>
              </a:rPr>
              <a:t>source</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pPr>
              <a:defRPr/>
            </a:pPr>
            <a:fld id="{23B53EBC-E3F1-4E99-BDDA-06CF9CBB893D}" type="slidenum">
              <a:rPr lang="en-US" smtClean="0"/>
              <a:pPr>
                <a:defRPr/>
              </a:pPr>
              <a:t>25</a:t>
            </a:fld>
            <a:r>
              <a:rPr lang="en-US" dirty="0" smtClean="0"/>
              <a:t>/75</a:t>
            </a:r>
            <a:endParaRPr lang="en-US" dirty="0"/>
          </a:p>
        </p:txBody>
      </p:sp>
      <p:sp>
        <p:nvSpPr>
          <p:cNvPr id="52227" name="Rectangle 5"/>
          <p:cNvSpPr>
            <a:spLocks noGrp="1" noChangeArrowheads="1"/>
          </p:cNvSpPr>
          <p:nvPr>
            <p:ph type="title"/>
          </p:nvPr>
        </p:nvSpPr>
        <p:spPr/>
        <p:txBody>
          <a:bodyPr/>
          <a:lstStyle/>
          <a:p>
            <a:pPr eaLnBrk="1" hangingPunct="1"/>
            <a:r>
              <a:rPr lang="en-US" smtClean="0"/>
              <a:t>Venus</a:t>
            </a:r>
          </a:p>
        </p:txBody>
      </p:sp>
      <p:graphicFrame>
        <p:nvGraphicFramePr>
          <p:cNvPr id="49203" name="Group 51"/>
          <p:cNvGraphicFramePr>
            <a:graphicFrameLocks noGrp="1"/>
          </p:cNvGraphicFramePr>
          <p:nvPr>
            <p:ph type="tbl" idx="1"/>
          </p:nvPr>
        </p:nvGraphicFramePr>
        <p:xfrm>
          <a:off x="76200" y="1981200"/>
          <a:ext cx="8686800" cy="3824923"/>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80% of surface is subdued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plains that are mantled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by volcanic flows;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Low density of impact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craters; Thousands of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volcanic structures </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 apparent.</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52237" name="Text Box 35"/>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3"/>
              </a:rPr>
              <a:t>source</a:t>
            </a:r>
            <a:endParaRPr lang="en-US"/>
          </a:p>
        </p:txBody>
      </p:sp>
      <p:pic>
        <p:nvPicPr>
          <p:cNvPr id="52238" name="Picture 39"/>
          <p:cNvPicPr>
            <a:picLocks noChangeAspect="1" noChangeArrowheads="1"/>
          </p:cNvPicPr>
          <p:nvPr/>
        </p:nvPicPr>
        <p:blipFill>
          <a:blip r:embed="rId4" cstate="print"/>
          <a:srcRect/>
          <a:stretch>
            <a:fillRect/>
          </a:stretch>
        </p:blipFill>
        <p:spPr bwMode="auto">
          <a:xfrm>
            <a:off x="5675313" y="2676525"/>
            <a:ext cx="3468687" cy="364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10"/>
          </p:nvPr>
        </p:nvSpPr>
        <p:spPr/>
        <p:txBody>
          <a:bodyPr/>
          <a:lstStyle/>
          <a:p>
            <a:pPr>
              <a:defRPr/>
            </a:pPr>
            <a:fld id="{73C37F42-18AB-405C-9833-FCD87A384A56}" type="slidenum">
              <a:rPr lang="en-US" smtClean="0"/>
              <a:pPr>
                <a:defRPr/>
              </a:pPr>
              <a:t>26</a:t>
            </a:fld>
            <a:r>
              <a:rPr lang="en-US" dirty="0" smtClean="0"/>
              <a:t>/75</a:t>
            </a:r>
            <a:endParaRPr lang="en-US" dirty="0"/>
          </a:p>
        </p:txBody>
      </p:sp>
      <p:pic>
        <p:nvPicPr>
          <p:cNvPr id="53251" name="Picture 43"/>
          <p:cNvPicPr>
            <a:picLocks noChangeAspect="1" noChangeArrowheads="1"/>
          </p:cNvPicPr>
          <p:nvPr/>
        </p:nvPicPr>
        <p:blipFill>
          <a:blip r:embed="rId3" cstate="print"/>
          <a:srcRect r="50012"/>
          <a:stretch>
            <a:fillRect/>
          </a:stretch>
        </p:blipFill>
        <p:spPr bwMode="auto">
          <a:xfrm>
            <a:off x="5716588" y="1588"/>
            <a:ext cx="3427412" cy="6856412"/>
          </a:xfrm>
          <a:prstGeom prst="rect">
            <a:avLst/>
          </a:prstGeom>
          <a:noFill/>
          <a:ln w="9525">
            <a:noFill/>
            <a:miter lim="800000"/>
            <a:headEnd/>
            <a:tailEnd/>
          </a:ln>
        </p:spPr>
      </p:pic>
      <p:sp>
        <p:nvSpPr>
          <p:cNvPr id="53252" name="Rectangle 5"/>
          <p:cNvSpPr>
            <a:spLocks noGrp="1" noChangeArrowheads="1"/>
          </p:cNvSpPr>
          <p:nvPr>
            <p:ph type="title"/>
          </p:nvPr>
        </p:nvSpPr>
        <p:spPr/>
        <p:txBody>
          <a:bodyPr/>
          <a:lstStyle/>
          <a:p>
            <a:pPr eaLnBrk="1" hangingPunct="1"/>
            <a:r>
              <a:rPr lang="en-US" smtClean="0"/>
              <a:t>Mars</a:t>
            </a:r>
          </a:p>
        </p:txBody>
      </p:sp>
      <p:graphicFrame>
        <p:nvGraphicFramePr>
          <p:cNvPr id="50218" name="Group 42"/>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dirty="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227,936,640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3,399 </a:t>
                      </a:r>
                      <a:r>
                        <a:rPr kumimoji="0" lang="en-US" sz="1800" b="0" i="0" u="none" strike="noStrike" cap="none" normalizeH="0" baseline="0" dirty="0" smtClean="0">
                          <a:ln>
                            <a:noFill/>
                          </a:ln>
                          <a:solidFill>
                            <a:schemeClr val="tx1"/>
                          </a:solidFill>
                          <a:effectLst/>
                          <a:latin typeface="Arial" charset="0"/>
                        </a:rPr>
                        <a:t>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24.62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686.9 Earth days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-87 to -5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Thin, composed of CO</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N</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Ar</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1% as dense as Earth's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 – Phobos &amp; Deimos (Captured asteroids)</a:t>
                      </a:r>
                    </a:p>
                  </a:txBody>
                  <a:tcPr horzOverflow="overflow">
                    <a:lnL>
                      <a:noFill/>
                    </a:lnL>
                    <a:lnR cap="flat">
                      <a:noFill/>
                    </a:lnR>
                    <a:lnT>
                      <a:noFill/>
                    </a:lnT>
                    <a:lnB cap="flat">
                      <a:noFill/>
                    </a:lnB>
                    <a:lnTlToBr>
                      <a:noFill/>
                    </a:lnTlToBr>
                    <a:lnBlToTr>
                      <a:noFill/>
                    </a:lnBlToTr>
                    <a:noFill/>
                  </a:tcPr>
                </a:tc>
              </a:tr>
            </a:tbl>
          </a:graphicData>
        </a:graphic>
      </p:graphicFrame>
      <p:sp>
        <p:nvSpPr>
          <p:cNvPr id="53268" name="Text Box 39"/>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4"/>
              </a:rPr>
              <a:t>source</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pPr>
              <a:defRPr/>
            </a:pPr>
            <a:fld id="{12BFDB99-46BA-47A0-BDE0-AC6970A8ABDB}" type="slidenum">
              <a:rPr lang="en-US" smtClean="0"/>
              <a:pPr>
                <a:defRPr/>
              </a:pPr>
              <a:t>27</a:t>
            </a:fld>
            <a:r>
              <a:rPr lang="en-US" dirty="0" smtClean="0"/>
              <a:t>/75</a:t>
            </a:r>
            <a:endParaRPr lang="en-US" dirty="0"/>
          </a:p>
        </p:txBody>
      </p:sp>
      <p:sp>
        <p:nvSpPr>
          <p:cNvPr id="54275" name="Rectangle 2"/>
          <p:cNvSpPr>
            <a:spLocks noGrp="1" noChangeArrowheads="1"/>
          </p:cNvSpPr>
          <p:nvPr>
            <p:ph type="title"/>
          </p:nvPr>
        </p:nvSpPr>
        <p:spPr/>
        <p:txBody>
          <a:bodyPr/>
          <a:lstStyle/>
          <a:p>
            <a:pPr eaLnBrk="1" hangingPunct="1"/>
            <a:r>
              <a:rPr lang="en-US" smtClean="0"/>
              <a:t>Mars</a:t>
            </a:r>
          </a:p>
        </p:txBody>
      </p:sp>
      <p:graphicFrame>
        <p:nvGraphicFramePr>
          <p:cNvPr id="51242" name="Group 42"/>
          <p:cNvGraphicFramePr>
            <a:graphicFrameLocks noGrp="1"/>
          </p:cNvGraphicFramePr>
          <p:nvPr>
            <p:ph type="tbl" idx="1"/>
          </p:nvPr>
        </p:nvGraphicFramePr>
        <p:xfrm>
          <a:off x="76200" y="1981200"/>
          <a:ext cx="8686800" cy="4960748"/>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Tx/>
                        <a:buFontTx/>
                        <a:buAutoNum type="arabicPeriod"/>
                        <a:tabLst/>
                      </a:pPr>
                      <a:r>
                        <a:rPr kumimoji="0" lang="en-US" sz="1800" b="0" i="0" u="none" strike="noStrike" cap="none" normalizeH="0" baseline="0" smtClean="0">
                          <a:ln>
                            <a:noFill/>
                          </a:ln>
                          <a:solidFill>
                            <a:schemeClr val="tx1"/>
                          </a:solidFill>
                          <a:effectLst/>
                          <a:latin typeface="Arial" charset="0"/>
                        </a:rPr>
                        <a:t>Numerous large volcanoes – largest is Mons Olympus</a:t>
                      </a:r>
                    </a:p>
                    <a:p>
                      <a:pPr marL="533400" marR="0" lvl="0" indent="-533400" algn="l" defTabSz="914400" rtl="0" eaLnBrk="1" fontAlgn="base" latinLnBrk="0" hangingPunct="1">
                        <a:lnSpc>
                          <a:spcPct val="100000"/>
                        </a:lnSpc>
                        <a:spcBef>
                          <a:spcPct val="20000"/>
                        </a:spcBef>
                        <a:spcAft>
                          <a:spcPct val="0"/>
                        </a:spcAft>
                        <a:buClr>
                          <a:schemeClr val="hlink"/>
                        </a:buClr>
                        <a:buSzTx/>
                        <a:buFontTx/>
                        <a:buAutoNum type="arabicPeriod"/>
                        <a:tabLst/>
                      </a:pPr>
                      <a:r>
                        <a:rPr kumimoji="0" lang="en-US" sz="1800" b="0" i="0" u="none" strike="noStrike" cap="none" normalizeH="0" baseline="0" smtClean="0">
                          <a:ln>
                            <a:noFill/>
                          </a:ln>
                          <a:solidFill>
                            <a:schemeClr val="tx1"/>
                          </a:solidFill>
                          <a:effectLst/>
                          <a:latin typeface="Arial" charset="0"/>
                        </a:rPr>
                        <a:t>Less-abundant impact craters</a:t>
                      </a:r>
                    </a:p>
                    <a:p>
                      <a:pPr marL="533400" marR="0" lvl="0" indent="-533400" algn="l" defTabSz="914400" rtl="0" eaLnBrk="1" fontAlgn="base" latinLnBrk="0" hangingPunct="1">
                        <a:lnSpc>
                          <a:spcPct val="100000"/>
                        </a:lnSpc>
                        <a:spcBef>
                          <a:spcPct val="20000"/>
                        </a:spcBef>
                        <a:spcAft>
                          <a:spcPct val="0"/>
                        </a:spcAft>
                        <a:buClr>
                          <a:schemeClr val="hlink"/>
                        </a:buClr>
                        <a:buSzTx/>
                        <a:buFontTx/>
                        <a:buAutoNum type="arabicPeriod"/>
                        <a:tabLst/>
                      </a:pPr>
                      <a:r>
                        <a:rPr kumimoji="0" lang="en-US" sz="1800" b="0" i="0" u="none" strike="noStrike" cap="none" normalizeH="0" baseline="0" smtClean="0">
                          <a:ln>
                            <a:noFill/>
                          </a:ln>
                          <a:solidFill>
                            <a:schemeClr val="tx1"/>
                          </a:solidFill>
                          <a:effectLst/>
                          <a:latin typeface="Arial" charset="0"/>
                        </a:rPr>
                        <a:t>Several canyons, some larger than Earth’s Grand Canyon (Valles Marineras – the largest canyon). </a:t>
                      </a:r>
                    </a:p>
                    <a:p>
                      <a:pPr marL="533400" marR="0" lvl="0" indent="-533400" algn="l" defTabSz="914400" rtl="0" eaLnBrk="1" fontAlgn="base" latinLnBrk="0" hangingPunct="1">
                        <a:lnSpc>
                          <a:spcPct val="100000"/>
                        </a:lnSpc>
                        <a:spcBef>
                          <a:spcPct val="20000"/>
                        </a:spcBef>
                        <a:spcAft>
                          <a:spcPct val="0"/>
                        </a:spcAft>
                        <a:buClr>
                          <a:schemeClr val="hlink"/>
                        </a:buClr>
                        <a:buSzTx/>
                        <a:buFontTx/>
                        <a:buAutoNum type="arabicPeriod"/>
                        <a:tabLst/>
                      </a:pPr>
                      <a:r>
                        <a:rPr kumimoji="0" lang="en-US" sz="1800" b="0" i="0" u="none" strike="noStrike" cap="none" normalizeH="0" baseline="0" smtClean="0">
                          <a:ln>
                            <a:noFill/>
                          </a:ln>
                          <a:solidFill>
                            <a:schemeClr val="tx1"/>
                          </a:solidFill>
                          <a:effectLst/>
                          <a:latin typeface="Arial" charset="0"/>
                        </a:rPr>
                        <a:t>Polar caps of water ice, covered by a thin layer of frozen carbon dioxide</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Weather: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Extensive dust storms with winds up to 270 kph (170 mph)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54287" name="Text Box 26"/>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3"/>
              </a:rPr>
              <a:t>source</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1MM142ILF31PER90P2907M222M1_SG-B147R1_br2"/>
          <p:cNvPicPr>
            <a:picLocks noChangeAspect="1" noChangeArrowheads="1"/>
          </p:cNvPicPr>
          <p:nvPr/>
        </p:nvPicPr>
        <p:blipFill>
          <a:blip r:embed="rId3" cstate="print"/>
          <a:srcRect/>
          <a:stretch>
            <a:fillRect/>
          </a:stretch>
        </p:blipFill>
        <p:spPr bwMode="auto">
          <a:xfrm>
            <a:off x="0" y="0"/>
            <a:ext cx="6469063" cy="6753225"/>
          </a:xfrm>
          <a:prstGeom prst="rect">
            <a:avLst/>
          </a:prstGeom>
          <a:noFill/>
          <a:ln w="9525">
            <a:noFill/>
            <a:miter lim="800000"/>
            <a:headEnd/>
            <a:tailEnd/>
          </a:ln>
        </p:spPr>
      </p:pic>
      <p:sp>
        <p:nvSpPr>
          <p:cNvPr id="55299" name="Rectangle 3"/>
          <p:cNvSpPr>
            <a:spLocks noChangeArrowheads="1"/>
          </p:cNvSpPr>
          <p:nvPr/>
        </p:nvSpPr>
        <p:spPr bwMode="auto">
          <a:xfrm>
            <a:off x="3886200" y="5775325"/>
            <a:ext cx="5257800" cy="1006475"/>
          </a:xfrm>
          <a:prstGeom prst="rect">
            <a:avLst/>
          </a:prstGeom>
          <a:noFill/>
          <a:ln w="9525">
            <a:noFill/>
            <a:miter lim="800000"/>
            <a:headEnd/>
            <a:tailEnd/>
          </a:ln>
        </p:spPr>
        <p:txBody>
          <a:bodyPr>
            <a:spAutoFit/>
          </a:bodyPr>
          <a:lstStyle/>
          <a:p>
            <a:pPr algn="r" eaLnBrk="1" hangingPunct="1"/>
            <a:r>
              <a:rPr lang="en-US" sz="2000" b="1">
                <a:latin typeface="Times New Roman" pitchFamily="18" charset="0"/>
                <a:cs typeface="Arial" pitchFamily="34" charset="0"/>
              </a:rPr>
              <a:t>Microscopic Image Inside 'Endurance‘</a:t>
            </a:r>
          </a:p>
          <a:p>
            <a:pPr algn="r" eaLnBrk="1" hangingPunct="1"/>
            <a:r>
              <a:rPr lang="en-US" sz="2000">
                <a:latin typeface="Times New Roman" pitchFamily="18" charset="0"/>
                <a:cs typeface="Arial" pitchFamily="34" charset="0"/>
                <a:hlinkClick r:id="rId4"/>
              </a:rPr>
              <a:t>http://marsrovers.jpl.nasa.gov/gallery/press/opportunity/20040622a.html </a:t>
            </a:r>
            <a:endParaRPr lang="en-US" sz="2000">
              <a:latin typeface="Times New Roman" pitchFamily="18" charset="0"/>
              <a:cs typeface="Arial" pitchFamily="34" charset="0"/>
            </a:endParaRPr>
          </a:p>
        </p:txBody>
      </p:sp>
      <p:grpSp>
        <p:nvGrpSpPr>
          <p:cNvPr id="2" name="Group 4"/>
          <p:cNvGrpSpPr>
            <a:grpSpLocks/>
          </p:cNvGrpSpPr>
          <p:nvPr/>
        </p:nvGrpSpPr>
        <p:grpSpPr bwMode="auto">
          <a:xfrm>
            <a:off x="4800600" y="381000"/>
            <a:ext cx="3365500" cy="1181100"/>
            <a:chOff x="3024" y="240"/>
            <a:chExt cx="2120" cy="744"/>
          </a:xfrm>
        </p:grpSpPr>
        <p:sp>
          <p:nvSpPr>
            <p:cNvPr id="55311" name="Oval 5"/>
            <p:cNvSpPr>
              <a:spLocks noChangeArrowheads="1"/>
            </p:cNvSpPr>
            <p:nvPr/>
          </p:nvSpPr>
          <p:spPr bwMode="auto">
            <a:xfrm>
              <a:off x="3024" y="384"/>
              <a:ext cx="240" cy="240"/>
            </a:xfrm>
            <a:prstGeom prst="ellipse">
              <a:avLst/>
            </a:prstGeom>
            <a:noFill/>
            <a:ln w="28575">
              <a:solidFill>
                <a:schemeClr val="accent2"/>
              </a:solidFill>
              <a:round/>
              <a:headEnd/>
              <a:tailEnd/>
            </a:ln>
          </p:spPr>
          <p:txBody>
            <a:bodyPr wrap="none" anchor="ctr"/>
            <a:lstStyle/>
            <a:p>
              <a:endParaRPr lang="en-US"/>
            </a:p>
          </p:txBody>
        </p:sp>
        <p:sp>
          <p:nvSpPr>
            <p:cNvPr id="55312" name="Oval 6"/>
            <p:cNvSpPr>
              <a:spLocks noChangeArrowheads="1"/>
            </p:cNvSpPr>
            <p:nvPr/>
          </p:nvSpPr>
          <p:spPr bwMode="auto">
            <a:xfrm>
              <a:off x="3036" y="792"/>
              <a:ext cx="192" cy="192"/>
            </a:xfrm>
            <a:prstGeom prst="ellipse">
              <a:avLst/>
            </a:prstGeom>
            <a:noFill/>
            <a:ln w="28575">
              <a:solidFill>
                <a:schemeClr val="accent2"/>
              </a:solidFill>
              <a:round/>
              <a:headEnd/>
              <a:tailEnd/>
            </a:ln>
          </p:spPr>
          <p:txBody>
            <a:bodyPr wrap="none" anchor="ctr"/>
            <a:lstStyle/>
            <a:p>
              <a:endParaRPr lang="en-US"/>
            </a:p>
          </p:txBody>
        </p:sp>
        <p:sp>
          <p:nvSpPr>
            <p:cNvPr id="55313" name="Oval 7"/>
            <p:cNvSpPr>
              <a:spLocks noChangeArrowheads="1"/>
            </p:cNvSpPr>
            <p:nvPr/>
          </p:nvSpPr>
          <p:spPr bwMode="auto">
            <a:xfrm>
              <a:off x="3168" y="240"/>
              <a:ext cx="192" cy="192"/>
            </a:xfrm>
            <a:prstGeom prst="ellipse">
              <a:avLst/>
            </a:prstGeom>
            <a:noFill/>
            <a:ln w="28575">
              <a:solidFill>
                <a:schemeClr val="accent2"/>
              </a:solidFill>
              <a:round/>
              <a:headEnd/>
              <a:tailEnd/>
            </a:ln>
          </p:spPr>
          <p:txBody>
            <a:bodyPr wrap="none" anchor="ctr"/>
            <a:lstStyle/>
            <a:p>
              <a:endParaRPr lang="en-US"/>
            </a:p>
          </p:txBody>
        </p:sp>
        <p:sp>
          <p:nvSpPr>
            <p:cNvPr id="55314" name="Line 8"/>
            <p:cNvSpPr>
              <a:spLocks noChangeShapeType="1"/>
            </p:cNvSpPr>
            <p:nvPr/>
          </p:nvSpPr>
          <p:spPr bwMode="auto">
            <a:xfrm flipH="1" flipV="1">
              <a:off x="3360" y="432"/>
              <a:ext cx="624" cy="48"/>
            </a:xfrm>
            <a:prstGeom prst="line">
              <a:avLst/>
            </a:prstGeom>
            <a:noFill/>
            <a:ln w="28575">
              <a:solidFill>
                <a:schemeClr val="accent2"/>
              </a:solidFill>
              <a:round/>
              <a:headEnd/>
              <a:tailEnd type="triangle" w="med" len="med"/>
            </a:ln>
          </p:spPr>
          <p:txBody>
            <a:bodyPr/>
            <a:lstStyle/>
            <a:p>
              <a:endParaRPr lang="en-US"/>
            </a:p>
          </p:txBody>
        </p:sp>
        <p:sp>
          <p:nvSpPr>
            <p:cNvPr id="55315" name="Line 9"/>
            <p:cNvSpPr>
              <a:spLocks noChangeShapeType="1"/>
            </p:cNvSpPr>
            <p:nvPr/>
          </p:nvSpPr>
          <p:spPr bwMode="auto">
            <a:xfrm flipH="1">
              <a:off x="3312" y="528"/>
              <a:ext cx="672" cy="288"/>
            </a:xfrm>
            <a:prstGeom prst="line">
              <a:avLst/>
            </a:prstGeom>
            <a:noFill/>
            <a:ln w="28575">
              <a:solidFill>
                <a:schemeClr val="accent2"/>
              </a:solidFill>
              <a:round/>
              <a:headEnd/>
              <a:tailEnd type="triangle" w="med" len="med"/>
            </a:ln>
          </p:spPr>
          <p:txBody>
            <a:bodyPr/>
            <a:lstStyle/>
            <a:p>
              <a:endParaRPr lang="en-US"/>
            </a:p>
          </p:txBody>
        </p:sp>
        <p:sp>
          <p:nvSpPr>
            <p:cNvPr id="55316" name="Text Box 10"/>
            <p:cNvSpPr txBox="1">
              <a:spLocks noChangeArrowheads="1"/>
            </p:cNvSpPr>
            <p:nvPr/>
          </p:nvSpPr>
          <p:spPr bwMode="auto">
            <a:xfrm>
              <a:off x="3974" y="314"/>
              <a:ext cx="1170" cy="288"/>
            </a:xfrm>
            <a:prstGeom prst="rect">
              <a:avLst/>
            </a:prstGeom>
            <a:noFill/>
            <a:ln w="9525">
              <a:noFill/>
              <a:miter lim="800000"/>
              <a:headEnd/>
              <a:tailEnd/>
            </a:ln>
          </p:spPr>
          <p:txBody>
            <a:bodyPr wrap="none">
              <a:spAutoFit/>
            </a:bodyPr>
            <a:lstStyle/>
            <a:p>
              <a:pPr eaLnBrk="1" hangingPunct="1"/>
              <a:r>
                <a:rPr lang="en-US" sz="2400">
                  <a:latin typeface="Times New Roman" pitchFamily="18" charset="0"/>
                  <a:cs typeface="Arial" pitchFamily="34" charset="0"/>
                </a:rPr>
                <a:t>“Blueberries”</a:t>
              </a:r>
            </a:p>
          </p:txBody>
        </p:sp>
      </p:grpSp>
      <p:grpSp>
        <p:nvGrpSpPr>
          <p:cNvPr id="3" name="Group 11"/>
          <p:cNvGrpSpPr>
            <a:grpSpLocks/>
          </p:cNvGrpSpPr>
          <p:nvPr/>
        </p:nvGrpSpPr>
        <p:grpSpPr bwMode="auto">
          <a:xfrm>
            <a:off x="2362200" y="381000"/>
            <a:ext cx="5940425" cy="5562600"/>
            <a:chOff x="1488" y="240"/>
            <a:chExt cx="3742" cy="3504"/>
          </a:xfrm>
        </p:grpSpPr>
        <p:grpSp>
          <p:nvGrpSpPr>
            <p:cNvPr id="55302" name="Group 12"/>
            <p:cNvGrpSpPr>
              <a:grpSpLocks/>
            </p:cNvGrpSpPr>
            <p:nvPr/>
          </p:nvGrpSpPr>
          <p:grpSpPr bwMode="auto">
            <a:xfrm>
              <a:off x="1488" y="240"/>
              <a:ext cx="1776" cy="3504"/>
              <a:chOff x="1488" y="240"/>
              <a:chExt cx="1776" cy="3504"/>
            </a:xfrm>
          </p:grpSpPr>
          <p:sp>
            <p:nvSpPr>
              <p:cNvPr id="55305" name="Line 13"/>
              <p:cNvSpPr>
                <a:spLocks noChangeShapeType="1"/>
              </p:cNvSpPr>
              <p:nvPr/>
            </p:nvSpPr>
            <p:spPr bwMode="auto">
              <a:xfrm flipV="1">
                <a:off x="1920" y="2160"/>
                <a:ext cx="1344" cy="1584"/>
              </a:xfrm>
              <a:prstGeom prst="line">
                <a:avLst/>
              </a:prstGeom>
              <a:noFill/>
              <a:ln w="28575">
                <a:solidFill>
                  <a:schemeClr val="accent2"/>
                </a:solidFill>
                <a:round/>
                <a:headEnd/>
                <a:tailEnd/>
              </a:ln>
            </p:spPr>
            <p:txBody>
              <a:bodyPr/>
              <a:lstStyle/>
              <a:p>
                <a:endParaRPr lang="en-US"/>
              </a:p>
            </p:txBody>
          </p:sp>
          <p:sp>
            <p:nvSpPr>
              <p:cNvPr id="55306" name="Line 14"/>
              <p:cNvSpPr>
                <a:spLocks noChangeShapeType="1"/>
              </p:cNvSpPr>
              <p:nvPr/>
            </p:nvSpPr>
            <p:spPr bwMode="auto">
              <a:xfrm flipV="1">
                <a:off x="1488" y="816"/>
                <a:ext cx="1152" cy="1344"/>
              </a:xfrm>
              <a:prstGeom prst="line">
                <a:avLst/>
              </a:prstGeom>
              <a:noFill/>
              <a:ln w="28575">
                <a:solidFill>
                  <a:schemeClr val="accent2"/>
                </a:solidFill>
                <a:round/>
                <a:headEnd/>
                <a:tailEnd/>
              </a:ln>
            </p:spPr>
            <p:txBody>
              <a:bodyPr/>
              <a:lstStyle/>
              <a:p>
                <a:endParaRPr lang="en-US"/>
              </a:p>
            </p:txBody>
          </p:sp>
          <p:sp>
            <p:nvSpPr>
              <p:cNvPr id="55307" name="Line 15"/>
              <p:cNvSpPr>
                <a:spLocks noChangeShapeType="1"/>
              </p:cNvSpPr>
              <p:nvPr/>
            </p:nvSpPr>
            <p:spPr bwMode="auto">
              <a:xfrm flipV="1">
                <a:off x="1584" y="1104"/>
                <a:ext cx="1152" cy="1344"/>
              </a:xfrm>
              <a:prstGeom prst="line">
                <a:avLst/>
              </a:prstGeom>
              <a:noFill/>
              <a:ln w="28575">
                <a:solidFill>
                  <a:schemeClr val="accent2"/>
                </a:solidFill>
                <a:round/>
                <a:headEnd/>
                <a:tailEnd/>
              </a:ln>
            </p:spPr>
            <p:txBody>
              <a:bodyPr/>
              <a:lstStyle/>
              <a:p>
                <a:endParaRPr lang="en-US"/>
              </a:p>
            </p:txBody>
          </p:sp>
          <p:sp>
            <p:nvSpPr>
              <p:cNvPr id="55308" name="Line 16"/>
              <p:cNvSpPr>
                <a:spLocks noChangeShapeType="1"/>
              </p:cNvSpPr>
              <p:nvPr/>
            </p:nvSpPr>
            <p:spPr bwMode="auto">
              <a:xfrm flipV="1">
                <a:off x="2016" y="1776"/>
                <a:ext cx="864" cy="912"/>
              </a:xfrm>
              <a:prstGeom prst="line">
                <a:avLst/>
              </a:prstGeom>
              <a:noFill/>
              <a:ln w="28575">
                <a:solidFill>
                  <a:schemeClr val="accent2"/>
                </a:solidFill>
                <a:round/>
                <a:headEnd/>
                <a:tailEnd/>
              </a:ln>
            </p:spPr>
            <p:txBody>
              <a:bodyPr/>
              <a:lstStyle/>
              <a:p>
                <a:endParaRPr lang="en-US"/>
              </a:p>
            </p:txBody>
          </p:sp>
          <p:sp>
            <p:nvSpPr>
              <p:cNvPr id="55309" name="Line 17"/>
              <p:cNvSpPr>
                <a:spLocks noChangeShapeType="1"/>
              </p:cNvSpPr>
              <p:nvPr/>
            </p:nvSpPr>
            <p:spPr bwMode="auto">
              <a:xfrm flipV="1">
                <a:off x="2112" y="336"/>
                <a:ext cx="576" cy="768"/>
              </a:xfrm>
              <a:prstGeom prst="line">
                <a:avLst/>
              </a:prstGeom>
              <a:noFill/>
              <a:ln w="28575">
                <a:solidFill>
                  <a:schemeClr val="accent2"/>
                </a:solidFill>
                <a:round/>
                <a:headEnd/>
                <a:tailEnd/>
              </a:ln>
            </p:spPr>
            <p:txBody>
              <a:bodyPr/>
              <a:lstStyle/>
              <a:p>
                <a:endParaRPr lang="en-US"/>
              </a:p>
            </p:txBody>
          </p:sp>
          <p:sp>
            <p:nvSpPr>
              <p:cNvPr id="55310" name="Line 18"/>
              <p:cNvSpPr>
                <a:spLocks noChangeShapeType="1"/>
              </p:cNvSpPr>
              <p:nvPr/>
            </p:nvSpPr>
            <p:spPr bwMode="auto">
              <a:xfrm flipV="1">
                <a:off x="1872" y="240"/>
                <a:ext cx="624" cy="672"/>
              </a:xfrm>
              <a:prstGeom prst="line">
                <a:avLst/>
              </a:prstGeom>
              <a:noFill/>
              <a:ln w="28575">
                <a:solidFill>
                  <a:schemeClr val="accent2"/>
                </a:solidFill>
                <a:round/>
                <a:headEnd/>
                <a:tailEnd/>
              </a:ln>
            </p:spPr>
            <p:txBody>
              <a:bodyPr/>
              <a:lstStyle/>
              <a:p>
                <a:endParaRPr lang="en-US"/>
              </a:p>
            </p:txBody>
          </p:sp>
        </p:grpSp>
        <p:sp>
          <p:nvSpPr>
            <p:cNvPr id="55303" name="Line 19"/>
            <p:cNvSpPr>
              <a:spLocks noChangeShapeType="1"/>
            </p:cNvSpPr>
            <p:nvPr/>
          </p:nvSpPr>
          <p:spPr bwMode="auto">
            <a:xfrm flipH="1">
              <a:off x="2880" y="1728"/>
              <a:ext cx="1584" cy="192"/>
            </a:xfrm>
            <a:prstGeom prst="line">
              <a:avLst/>
            </a:prstGeom>
            <a:noFill/>
            <a:ln w="9525">
              <a:solidFill>
                <a:schemeClr val="accent2"/>
              </a:solidFill>
              <a:round/>
              <a:headEnd/>
              <a:tailEnd type="triangle" w="med" len="med"/>
            </a:ln>
          </p:spPr>
          <p:txBody>
            <a:bodyPr/>
            <a:lstStyle/>
            <a:p>
              <a:endParaRPr lang="en-US"/>
            </a:p>
          </p:txBody>
        </p:sp>
        <p:sp>
          <p:nvSpPr>
            <p:cNvPr id="55304" name="Text Box 20"/>
            <p:cNvSpPr txBox="1">
              <a:spLocks noChangeArrowheads="1"/>
            </p:cNvSpPr>
            <p:nvPr/>
          </p:nvSpPr>
          <p:spPr bwMode="auto">
            <a:xfrm>
              <a:off x="4464" y="1584"/>
              <a:ext cx="766" cy="288"/>
            </a:xfrm>
            <a:prstGeom prst="rect">
              <a:avLst/>
            </a:prstGeom>
            <a:noFill/>
            <a:ln w="9525">
              <a:noFill/>
              <a:miter lim="800000"/>
              <a:headEnd/>
              <a:tailEnd/>
            </a:ln>
          </p:spPr>
          <p:txBody>
            <a:bodyPr wrap="none">
              <a:spAutoFit/>
            </a:bodyPr>
            <a:lstStyle/>
            <a:p>
              <a:pPr eaLnBrk="1" hangingPunct="1"/>
              <a:r>
                <a:rPr lang="en-US" sz="2400">
                  <a:latin typeface="Times New Roman" pitchFamily="18" charset="0"/>
                  <a:cs typeface="Arial" pitchFamily="34" charset="0"/>
                </a:rPr>
                <a:t>Bedding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10"/>
          </p:nvPr>
        </p:nvSpPr>
        <p:spPr/>
        <p:txBody>
          <a:bodyPr/>
          <a:lstStyle/>
          <a:p>
            <a:pPr>
              <a:defRPr/>
            </a:pPr>
            <a:fld id="{64FBB39C-A682-4029-A20D-DE1ED4A56C9D}" type="slidenum">
              <a:rPr lang="en-US" smtClean="0"/>
              <a:pPr>
                <a:defRPr/>
              </a:pPr>
              <a:t>29</a:t>
            </a:fld>
            <a:r>
              <a:rPr lang="en-US" dirty="0" smtClean="0"/>
              <a:t>/75</a:t>
            </a:r>
            <a:endParaRPr lang="en-US" dirty="0"/>
          </a:p>
        </p:txBody>
      </p:sp>
      <p:pic>
        <p:nvPicPr>
          <p:cNvPr id="56323" name="Picture 2" descr="1P141054648ESF3190P2556L7M1-BR"/>
          <p:cNvPicPr>
            <a:picLocks noChangeAspect="1" noChangeArrowheads="1"/>
          </p:cNvPicPr>
          <p:nvPr/>
        </p:nvPicPr>
        <p:blipFill>
          <a:blip r:embed="rId3" cstate="print"/>
          <a:srcRect/>
          <a:stretch>
            <a:fillRect/>
          </a:stretch>
        </p:blipFill>
        <p:spPr bwMode="auto">
          <a:xfrm>
            <a:off x="0" y="165100"/>
            <a:ext cx="9144000" cy="6527800"/>
          </a:xfrm>
          <a:prstGeom prst="rect">
            <a:avLst/>
          </a:prstGeom>
          <a:noFill/>
          <a:ln w="9525">
            <a:noFill/>
            <a:miter lim="800000"/>
            <a:headEnd/>
            <a:tailEnd/>
          </a:ln>
        </p:spPr>
      </p:pic>
      <p:sp>
        <p:nvSpPr>
          <p:cNvPr id="56324" name="Text Box 3"/>
          <p:cNvSpPr txBox="1">
            <a:spLocks noChangeArrowheads="1"/>
          </p:cNvSpPr>
          <p:nvPr/>
        </p:nvSpPr>
        <p:spPr bwMode="auto">
          <a:xfrm>
            <a:off x="76200" y="5299075"/>
            <a:ext cx="5197475" cy="1311275"/>
          </a:xfrm>
          <a:prstGeom prst="rect">
            <a:avLst/>
          </a:prstGeom>
          <a:noFill/>
          <a:ln w="9525">
            <a:noFill/>
            <a:miter lim="800000"/>
            <a:headEnd/>
            <a:tailEnd/>
          </a:ln>
        </p:spPr>
        <p:txBody>
          <a:bodyPr>
            <a:spAutoFit/>
          </a:bodyPr>
          <a:lstStyle/>
          <a:p>
            <a:pPr eaLnBrk="1" hangingPunct="1"/>
            <a:r>
              <a:rPr lang="en-US" sz="2000">
                <a:latin typeface="Times New Roman" pitchFamily="18" charset="0"/>
                <a:cs typeface="Arial" pitchFamily="34" charset="0"/>
              </a:rPr>
              <a:t>Left Panoramic Camera Non-linearized Sub-frame EDR acquired on Sol 145 of Opportunity's mission to Meridiani Planum at approximately 11:53:26 Mars local solar time (</a:t>
            </a:r>
            <a:r>
              <a:rPr lang="en-US" sz="2000">
                <a:latin typeface="Times New Roman" pitchFamily="18" charset="0"/>
                <a:cs typeface="Arial" pitchFamily="34" charset="0"/>
                <a:hlinkClick r:id="rId4"/>
              </a:rPr>
              <a:t>link</a:t>
            </a:r>
            <a:r>
              <a:rPr lang="en-US" sz="2000">
                <a:latin typeface="Times New Roman" pitchFamily="18" charset="0"/>
                <a:cs typeface="Arial" pitchFamily="34" charset="0"/>
              </a:rPr>
              <a:t>)</a:t>
            </a:r>
          </a:p>
        </p:txBody>
      </p:sp>
      <p:grpSp>
        <p:nvGrpSpPr>
          <p:cNvPr id="2" name="Group 4"/>
          <p:cNvGrpSpPr>
            <a:grpSpLocks/>
          </p:cNvGrpSpPr>
          <p:nvPr/>
        </p:nvGrpSpPr>
        <p:grpSpPr bwMode="auto">
          <a:xfrm>
            <a:off x="3276600" y="1752600"/>
            <a:ext cx="2057400" cy="1905000"/>
            <a:chOff x="2064" y="1104"/>
            <a:chExt cx="1296" cy="1200"/>
          </a:xfrm>
        </p:grpSpPr>
        <p:sp>
          <p:nvSpPr>
            <p:cNvPr id="56329" name="Line 5"/>
            <p:cNvSpPr>
              <a:spLocks noChangeShapeType="1"/>
            </p:cNvSpPr>
            <p:nvPr/>
          </p:nvSpPr>
          <p:spPr bwMode="auto">
            <a:xfrm>
              <a:off x="2064" y="1104"/>
              <a:ext cx="144" cy="288"/>
            </a:xfrm>
            <a:prstGeom prst="line">
              <a:avLst/>
            </a:prstGeom>
            <a:noFill/>
            <a:ln w="9525">
              <a:solidFill>
                <a:schemeClr val="tx1"/>
              </a:solidFill>
              <a:round/>
              <a:headEnd/>
              <a:tailEnd/>
            </a:ln>
          </p:spPr>
          <p:txBody>
            <a:bodyPr/>
            <a:lstStyle/>
            <a:p>
              <a:endParaRPr lang="en-US"/>
            </a:p>
          </p:txBody>
        </p:sp>
        <p:sp>
          <p:nvSpPr>
            <p:cNvPr id="56330" name="Line 6"/>
            <p:cNvSpPr>
              <a:spLocks noChangeShapeType="1"/>
            </p:cNvSpPr>
            <p:nvPr/>
          </p:nvSpPr>
          <p:spPr bwMode="auto">
            <a:xfrm flipH="1" flipV="1">
              <a:off x="2208" y="1392"/>
              <a:ext cx="1152" cy="912"/>
            </a:xfrm>
            <a:prstGeom prst="line">
              <a:avLst/>
            </a:prstGeom>
            <a:noFill/>
            <a:ln w="9525">
              <a:solidFill>
                <a:schemeClr val="tx1"/>
              </a:solidFill>
              <a:round/>
              <a:headEnd/>
              <a:tailEnd/>
            </a:ln>
          </p:spPr>
          <p:txBody>
            <a:bodyPr/>
            <a:lstStyle/>
            <a:p>
              <a:endParaRPr lang="en-US"/>
            </a:p>
          </p:txBody>
        </p:sp>
      </p:grpSp>
      <p:grpSp>
        <p:nvGrpSpPr>
          <p:cNvPr id="3" name="Group 7"/>
          <p:cNvGrpSpPr>
            <a:grpSpLocks/>
          </p:cNvGrpSpPr>
          <p:nvPr/>
        </p:nvGrpSpPr>
        <p:grpSpPr bwMode="auto">
          <a:xfrm>
            <a:off x="3124200" y="1828800"/>
            <a:ext cx="1905000" cy="1981200"/>
            <a:chOff x="2064" y="1104"/>
            <a:chExt cx="1296" cy="1200"/>
          </a:xfrm>
        </p:grpSpPr>
        <p:sp>
          <p:nvSpPr>
            <p:cNvPr id="56327" name="Line 8"/>
            <p:cNvSpPr>
              <a:spLocks noChangeShapeType="1"/>
            </p:cNvSpPr>
            <p:nvPr/>
          </p:nvSpPr>
          <p:spPr bwMode="auto">
            <a:xfrm>
              <a:off x="2064" y="1104"/>
              <a:ext cx="144" cy="288"/>
            </a:xfrm>
            <a:prstGeom prst="line">
              <a:avLst/>
            </a:prstGeom>
            <a:noFill/>
            <a:ln w="9525">
              <a:solidFill>
                <a:schemeClr val="tx1"/>
              </a:solidFill>
              <a:round/>
              <a:headEnd/>
              <a:tailEnd/>
            </a:ln>
          </p:spPr>
          <p:txBody>
            <a:bodyPr/>
            <a:lstStyle/>
            <a:p>
              <a:endParaRPr lang="en-US"/>
            </a:p>
          </p:txBody>
        </p:sp>
        <p:sp>
          <p:nvSpPr>
            <p:cNvPr id="56328" name="Line 9"/>
            <p:cNvSpPr>
              <a:spLocks noChangeShapeType="1"/>
            </p:cNvSpPr>
            <p:nvPr/>
          </p:nvSpPr>
          <p:spPr bwMode="auto">
            <a:xfrm flipH="1" flipV="1">
              <a:off x="2208" y="1392"/>
              <a:ext cx="1152" cy="912"/>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0" y="1600200"/>
            <a:ext cx="4572000" cy="4319588"/>
          </a:xfrm>
          <a:prstGeom prst="rect">
            <a:avLst/>
          </a:prstGeom>
          <a:noFill/>
          <a:ln w="9525">
            <a:noFill/>
            <a:miter lim="800000"/>
            <a:headEnd/>
            <a:tailEnd/>
          </a:ln>
        </p:spPr>
      </p:pic>
      <p:graphicFrame>
        <p:nvGraphicFramePr>
          <p:cNvPr id="34883" name="Group 67"/>
          <p:cNvGraphicFramePr>
            <a:graphicFrameLocks noGrp="1"/>
          </p:cNvGraphicFramePr>
          <p:nvPr/>
        </p:nvGraphicFramePr>
        <p:xfrm>
          <a:off x="4724400" y="2209800"/>
          <a:ext cx="4419600" cy="3658553"/>
        </p:xfrm>
        <a:graphic>
          <a:graphicData uri="http://schemas.openxmlformats.org/drawingml/2006/table">
            <a:tbl>
              <a:tblPr/>
              <a:tblGrid>
                <a:gridCol w="845279"/>
                <a:gridCol w="3574321"/>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rPr>
                        <a:t>color</a:t>
                      </a:r>
                      <a:endParaRPr kumimoji="0" lang="en-US" sz="1500" b="0" i="0" u="none" strike="noStrike" cap="none" normalizeH="0" baseline="0" dirty="0" smtClean="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rPr>
                        <a:t>arm(s)</a:t>
                      </a:r>
                      <a:endParaRPr kumimoji="0" lang="en-US" sz="1500" b="0" i="0" u="none" strike="noStrike" cap="none" normalizeH="0" baseline="0" dirty="0" smtClean="0">
                        <a:ln>
                          <a:noFill/>
                        </a:ln>
                        <a:solidFill>
                          <a:schemeClr val="tx1"/>
                        </a:solidFill>
                        <a:effectLst/>
                        <a:latin typeface="Arial" charset="0"/>
                      </a:endParaRPr>
                    </a:p>
                  </a:txBody>
                  <a:tcPr anchor="b" horzOverflow="overflow">
                    <a:lnL>
                      <a:noFill/>
                    </a:lnL>
                    <a:lnR cap="flat">
                      <a:noFill/>
                    </a:lnR>
                    <a:lnT cap="flat">
                      <a:noFill/>
                    </a:lnT>
                    <a:lnB>
                      <a:noFill/>
                    </a:lnB>
                    <a:lnTlToBr>
                      <a:noFill/>
                    </a:lnTlToBr>
                    <a:lnBlToTr>
                      <a:noFill/>
                    </a:lnBlToTr>
                    <a:solidFill>
                      <a:schemeClr val="bg1"/>
                    </a:solid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Arial" charset="0"/>
                        </a:rPr>
                        <a:t>cyan</a:t>
                      </a:r>
                    </a:p>
                  </a:txBody>
                  <a:tcPr anchor="ctr" horzOverflow="overflow">
                    <a:lnL cap="flat">
                      <a:noFill/>
                    </a:lnL>
                    <a:lnR>
                      <a:noFill/>
                    </a:lnR>
                    <a:lnT>
                      <a:noFill/>
                    </a:lnT>
                    <a:lnB>
                      <a:noFill/>
                    </a:lnB>
                    <a:lnTlToBr>
                      <a:noFill/>
                    </a:lnTlToBr>
                    <a:lnBlToTr>
                      <a:noFill/>
                    </a:lnBlToTr>
                    <a:solidFill>
                      <a:srgbClr val="6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3-k</a:t>
                      </a:r>
                      <a:r>
                        <a:rPr kumimoji="0" lang="en-US" sz="1500" b="0" i="0" u="none" strike="noStrike" cap="none" normalizeH="0" baseline="0" smtClean="0">
                          <a:ln>
                            <a:noFill/>
                          </a:ln>
                          <a:solidFill>
                            <a:schemeClr val="tx1"/>
                          </a:solidFill>
                          <a:effectLst/>
                          <a:latin typeface="Arial" charset="0"/>
                          <a:hlinkClick r:id="rId4" tooltip="Parsec"/>
                        </a:rPr>
                        <a:t>pc</a:t>
                      </a:r>
                      <a:r>
                        <a:rPr kumimoji="0" lang="en-US" sz="1500" b="0" i="0" u="none" strike="noStrike" cap="none" normalizeH="0" baseline="0" smtClean="0">
                          <a:ln>
                            <a:noFill/>
                          </a:ln>
                          <a:solidFill>
                            <a:schemeClr val="tx1"/>
                          </a:solidFill>
                          <a:effectLst/>
                          <a:latin typeface="Arial" charset="0"/>
                        </a:rPr>
                        <a:t> and </a:t>
                      </a:r>
                      <a:r>
                        <a:rPr kumimoji="0" lang="en-US" sz="1500" b="0" i="0" u="none" strike="noStrike" cap="none" normalizeH="0" baseline="0" smtClean="0">
                          <a:ln>
                            <a:noFill/>
                          </a:ln>
                          <a:solidFill>
                            <a:schemeClr val="tx1"/>
                          </a:solidFill>
                          <a:effectLst/>
                          <a:latin typeface="Arial" charset="0"/>
                          <a:hlinkClick r:id="rId5" tooltip="Perseus Arm"/>
                        </a:rPr>
                        <a:t>Perseus Arm</a:t>
                      </a:r>
                      <a:endParaRPr kumimoji="0" lang="en-US" sz="15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chemeClr val="bg1"/>
                    </a:solid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Arial" charset="0"/>
                        </a:rPr>
                        <a:t>sky-blue</a:t>
                      </a:r>
                    </a:p>
                  </a:txBody>
                  <a:tcPr anchor="ctr" horzOverflow="overflow">
                    <a:lnL cap="flat">
                      <a:noFill/>
                    </a:lnL>
                    <a:lnR>
                      <a:noFill/>
                    </a:lnR>
                    <a:lnT>
                      <a:noFill/>
                    </a:lnT>
                    <a:lnB>
                      <a:noFill/>
                    </a:lnB>
                    <a:lnTlToBr>
                      <a:noFill/>
                    </a:lnTlToBr>
                    <a:lnBlToTr>
                      <a:noFill/>
                    </a:lnBlToTr>
                    <a:solidFill>
                      <a:srgbClr val="C0C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hlinkClick r:id="rId6" tooltip="Norma Arm"/>
                        </a:rPr>
                        <a:t>Norma</a:t>
                      </a:r>
                      <a:r>
                        <a:rPr kumimoji="0" lang="en-US" sz="1500" b="0" i="0" u="none" strike="noStrike" cap="none" normalizeH="0" baseline="0" smtClean="0">
                          <a:ln>
                            <a:noFill/>
                          </a:ln>
                          <a:solidFill>
                            <a:schemeClr val="tx1"/>
                          </a:solidFill>
                          <a:effectLst/>
                          <a:latin typeface="Arial" charset="0"/>
                        </a:rPr>
                        <a:t> and </a:t>
                      </a:r>
                      <a:r>
                        <a:rPr kumimoji="0" lang="en-US" sz="1500" b="0" i="0" u="none" strike="noStrike" cap="none" normalizeH="0" baseline="0" smtClean="0">
                          <a:ln>
                            <a:noFill/>
                          </a:ln>
                          <a:solidFill>
                            <a:schemeClr val="tx1"/>
                          </a:solidFill>
                          <a:effectLst/>
                          <a:latin typeface="Arial" charset="0"/>
                          <a:hlinkClick r:id="rId7" tooltip="Cygnus Arm"/>
                        </a:rPr>
                        <a:t>Cygnus Arm</a:t>
                      </a:r>
                      <a:r>
                        <a:rPr kumimoji="0" lang="en-US" sz="1500" b="0" i="0" u="none" strike="noStrike" cap="none" normalizeH="0" baseline="0" smtClean="0">
                          <a:ln>
                            <a:noFill/>
                          </a:ln>
                          <a:solidFill>
                            <a:schemeClr val="tx1"/>
                          </a:solidFill>
                          <a:effectLst/>
                          <a:latin typeface="Arial" charset="0"/>
                        </a:rPr>
                        <a:t> (Along with a newly discovered extension)</a:t>
                      </a:r>
                    </a:p>
                  </a:txBody>
                  <a:tcPr anchor="ctr" horzOverflow="overflow">
                    <a:lnL>
                      <a:noFill/>
                    </a:lnL>
                    <a:lnR cap="flat">
                      <a:noFill/>
                    </a:lnR>
                    <a:lnT>
                      <a:noFill/>
                    </a:lnT>
                    <a:lnB>
                      <a:noFill/>
                    </a:lnB>
                    <a:lnTlToBr>
                      <a:noFill/>
                    </a:lnTlToBr>
                    <a:lnBlToTr>
                      <a:noFill/>
                    </a:lnBlToTr>
                    <a:solidFill>
                      <a:schemeClr val="bg1"/>
                    </a:solid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Arial" charset="0"/>
                        </a:rPr>
                        <a:t>chlorine-green</a:t>
                      </a:r>
                    </a:p>
                  </a:txBody>
                  <a:tcPr anchor="ctr" horzOverflow="overflow">
                    <a:lnL cap="flat">
                      <a:noFill/>
                    </a:lnL>
                    <a:lnR>
                      <a:noFill/>
                    </a:lnR>
                    <a:lnT>
                      <a:noFill/>
                    </a:lnT>
                    <a:lnB>
                      <a:noFill/>
                    </a:lnB>
                    <a:lnTlToBr>
                      <a:noFill/>
                    </a:lnTlToBr>
                    <a:lnBlToTr>
                      <a:noFill/>
                    </a:lnBlToTr>
                    <a:solidFill>
                      <a:srgbClr val="C0FF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hlinkClick r:id="rId8" tooltip="Scutum-Crux Arm"/>
                        </a:rPr>
                        <a:t>Crux</a:t>
                      </a:r>
                      <a:r>
                        <a:rPr kumimoji="0" lang="en-US" sz="1500" b="0" i="0" u="none" strike="noStrike" cap="none" normalizeH="0" baseline="0" smtClean="0">
                          <a:ln>
                            <a:noFill/>
                          </a:ln>
                          <a:solidFill>
                            <a:schemeClr val="tx1"/>
                          </a:solidFill>
                          <a:effectLst/>
                          <a:latin typeface="Arial" charset="0"/>
                        </a:rPr>
                        <a:t> and </a:t>
                      </a:r>
                      <a:r>
                        <a:rPr kumimoji="0" lang="en-US" sz="1500" b="0" i="0" u="none" strike="noStrike" cap="none" normalizeH="0" baseline="0" smtClean="0">
                          <a:ln>
                            <a:noFill/>
                          </a:ln>
                          <a:solidFill>
                            <a:schemeClr val="tx1"/>
                          </a:solidFill>
                          <a:effectLst/>
                          <a:latin typeface="Arial" charset="0"/>
                          <a:hlinkClick r:id="rId8" tooltip="Scutum-Crux Arm"/>
                        </a:rPr>
                        <a:t>Scutum Arm</a:t>
                      </a:r>
                      <a:endParaRPr kumimoji="0" lang="en-US" sz="15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chemeClr val="bg1"/>
                    </a:solid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Arial" charset="0"/>
                        </a:rPr>
                        <a:t>pink</a:t>
                      </a:r>
                    </a:p>
                  </a:txBody>
                  <a:tcPr anchor="ctr" horzOverflow="overflow">
                    <a:lnL cap="flat">
                      <a:noFill/>
                    </a:lnL>
                    <a:lnR>
                      <a:noFill/>
                    </a:lnR>
                    <a:lnT>
                      <a:noFill/>
                    </a:lnT>
                    <a:lnB>
                      <a:noFill/>
                    </a:lnB>
                    <a:lnTlToBr>
                      <a:noFill/>
                    </a:lnTlToBr>
                    <a:lnBlToTr>
                      <a:noFill/>
                    </a:lnBlToTr>
                    <a:solidFill>
                      <a:srgbClr val="FFC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hlinkClick r:id="rId9" tooltip="Sagittarius Arm"/>
                        </a:rPr>
                        <a:t>Carina</a:t>
                      </a:r>
                      <a:r>
                        <a:rPr kumimoji="0" lang="en-US" sz="1500" b="0" i="0" u="none" strike="noStrike" cap="none" normalizeH="0" baseline="0" smtClean="0">
                          <a:ln>
                            <a:noFill/>
                          </a:ln>
                          <a:solidFill>
                            <a:schemeClr val="tx1"/>
                          </a:solidFill>
                          <a:effectLst/>
                          <a:latin typeface="Arial" charset="0"/>
                        </a:rPr>
                        <a:t> and </a:t>
                      </a:r>
                      <a:r>
                        <a:rPr kumimoji="0" lang="en-US" sz="1500" b="0" i="0" u="none" strike="noStrike" cap="none" normalizeH="0" baseline="0" smtClean="0">
                          <a:ln>
                            <a:noFill/>
                          </a:ln>
                          <a:solidFill>
                            <a:schemeClr val="tx1"/>
                          </a:solidFill>
                          <a:effectLst/>
                          <a:latin typeface="Arial" charset="0"/>
                          <a:hlinkClick r:id="rId9" tooltip="Sagittarius Arm"/>
                        </a:rPr>
                        <a:t>Sagittarius Arm</a:t>
                      </a:r>
                      <a:endParaRPr kumimoji="0" lang="en-US" sz="15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solidFill>
                      <a:schemeClr val="bg1"/>
                    </a:solidFill>
                  </a:tcPr>
                </a:tc>
              </a:tr>
              <a:tr h="3667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smtClean="0">
                          <a:ln>
                            <a:noFill/>
                          </a:ln>
                          <a:solidFill>
                            <a:schemeClr val="tx1"/>
                          </a:solidFill>
                          <a:effectLst/>
                          <a:latin typeface="Arial" charset="0"/>
                        </a:rPr>
                        <a:t>There are at least two smaller arms or spurs, including:</a:t>
                      </a:r>
                      <a:endParaRPr kumimoji="0" lang="en-US" sz="1500" b="0" i="0" u="none" strike="noStrike" cap="none" normalizeH="0" baseline="0" smtClean="0">
                        <a:ln>
                          <a:noFill/>
                        </a:ln>
                        <a:solidFill>
                          <a:schemeClr val="tx1"/>
                        </a:solidFill>
                        <a:effectLst/>
                        <a:latin typeface="Arial" charset="0"/>
                      </a:endParaRPr>
                    </a:p>
                  </a:txBody>
                  <a:tcPr anchor="ctr" horzOverflow="overflow">
                    <a:lnL cap="flat">
                      <a:noFill/>
                    </a:lnL>
                    <a:lnR cap="flat">
                      <a:noFill/>
                    </a:lnR>
                    <a:lnT>
                      <a:noFill/>
                    </a:lnT>
                    <a:lnB>
                      <a:noFill/>
                    </a:lnB>
                    <a:lnTlToBr>
                      <a:noFill/>
                    </a:lnTlToBr>
                    <a:lnBlToTr>
                      <a:noFill/>
                    </a:lnBlToTr>
                    <a:solidFill>
                      <a:schemeClr val="bg1"/>
                    </a:solidFill>
                  </a:tcPr>
                </a:tc>
                <a:tc hMerge="1">
                  <a:txBody>
                    <a:bodyPr/>
                    <a:lstStyle/>
                    <a:p>
                      <a:endParaRPr lang="en-US"/>
                    </a:p>
                  </a:txBody>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chemeClr val="bg1"/>
                          </a:solidFill>
                          <a:effectLst/>
                          <a:latin typeface="Arial" charset="0"/>
                        </a:rPr>
                        <a:t>orange</a:t>
                      </a:r>
                    </a:p>
                  </a:txBody>
                  <a:tcPr anchor="ctr" horzOverflow="overflow">
                    <a:lnL cap="flat">
                      <a:noFill/>
                    </a:lnL>
                    <a:lnR>
                      <a:noFill/>
                    </a:lnR>
                    <a:lnT>
                      <a:noFill/>
                    </a:lnT>
                    <a:lnB cap="flat">
                      <a:noFill/>
                    </a:lnB>
                    <a:lnTlToBr>
                      <a:noFill/>
                    </a:lnTlToBr>
                    <a:lnBlToTr>
                      <a:noFill/>
                    </a:lnBlToTr>
                    <a:solidFill>
                      <a:srgbClr val="FFC04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hlinkClick r:id="rId10" tooltip="Orion Arm"/>
                        </a:rPr>
                        <a:t>Orion Arm</a:t>
                      </a:r>
                      <a:r>
                        <a:rPr kumimoji="0" lang="en-US" sz="1500" b="0" i="0" u="none" strike="noStrike" cap="none" normalizeH="0" baseline="0" dirty="0" smtClean="0">
                          <a:ln>
                            <a:noFill/>
                          </a:ln>
                          <a:solidFill>
                            <a:schemeClr val="tx1"/>
                          </a:solidFill>
                          <a:effectLst/>
                          <a:latin typeface="Arial" charset="0"/>
                        </a:rPr>
                        <a:t> (which contains the solar system and the </a:t>
                      </a:r>
                      <a:r>
                        <a:rPr kumimoji="0" lang="en-US" sz="1500" b="0" i="0" u="none" strike="noStrike" cap="none" normalizeH="0" baseline="0" dirty="0" smtClean="0">
                          <a:ln>
                            <a:noFill/>
                          </a:ln>
                          <a:solidFill>
                            <a:schemeClr val="tx1"/>
                          </a:solidFill>
                          <a:effectLst/>
                          <a:latin typeface="Arial" charset="0"/>
                          <a:hlinkClick r:id="rId11" tooltip="Sun"/>
                        </a:rPr>
                        <a:t>Sun</a:t>
                      </a:r>
                      <a:r>
                        <a:rPr kumimoji="0" lang="en-US" sz="1500" b="0" i="0" u="none" strike="noStrike" cap="none" normalizeH="0" baseline="0" dirty="0" smtClean="0">
                          <a:ln>
                            <a:noFill/>
                          </a:ln>
                          <a:solidFill>
                            <a:schemeClr val="tx1"/>
                          </a:solidFill>
                          <a:effectLst/>
                          <a:latin typeface="Arial" charset="0"/>
                        </a:rPr>
                        <a:t>)</a:t>
                      </a:r>
                    </a:p>
                  </a:txBody>
                  <a:tcPr anchor="ctr" horzOverflow="overflow">
                    <a:lnL>
                      <a:noFill/>
                    </a:lnL>
                    <a:lnR cap="flat">
                      <a:noFill/>
                    </a:lnR>
                    <a:lnT>
                      <a:noFill/>
                    </a:lnT>
                    <a:lnB cap="flat">
                      <a:noFill/>
                    </a:lnB>
                    <a:lnTlToBr>
                      <a:noFill/>
                    </a:lnTlToBr>
                    <a:lnBlToTr>
                      <a:noFill/>
                    </a:lnBlToTr>
                    <a:solidFill>
                      <a:schemeClr val="bg1"/>
                    </a:solidFill>
                  </a:tcPr>
                </a:tc>
              </a:tr>
            </a:tbl>
          </a:graphicData>
        </a:graphic>
      </p:graphicFrame>
      <p:sp>
        <p:nvSpPr>
          <p:cNvPr id="26641" name="Line 47"/>
          <p:cNvSpPr>
            <a:spLocks noChangeShapeType="1"/>
          </p:cNvSpPr>
          <p:nvPr/>
        </p:nvSpPr>
        <p:spPr bwMode="auto">
          <a:xfrm flipV="1">
            <a:off x="2489200" y="1276350"/>
            <a:ext cx="533400" cy="1447800"/>
          </a:xfrm>
          <a:prstGeom prst="line">
            <a:avLst/>
          </a:prstGeom>
          <a:noFill/>
          <a:ln w="28575">
            <a:solidFill>
              <a:srgbClr val="FFFF00"/>
            </a:solidFill>
            <a:round/>
            <a:headEnd type="triangle" w="med" len="med"/>
            <a:tailEnd/>
          </a:ln>
        </p:spPr>
        <p:txBody>
          <a:bodyPr/>
          <a:lstStyle/>
          <a:p>
            <a:endParaRPr lang="en-US"/>
          </a:p>
        </p:txBody>
      </p:sp>
      <p:sp>
        <p:nvSpPr>
          <p:cNvPr id="26642" name="Text Box 48"/>
          <p:cNvSpPr txBox="1">
            <a:spLocks noChangeArrowheads="1"/>
          </p:cNvSpPr>
          <p:nvPr/>
        </p:nvSpPr>
        <p:spPr bwMode="auto">
          <a:xfrm>
            <a:off x="2921000" y="990600"/>
            <a:ext cx="1860550" cy="366713"/>
          </a:xfrm>
          <a:prstGeom prst="rect">
            <a:avLst/>
          </a:prstGeom>
          <a:noFill/>
          <a:ln w="9525">
            <a:noFill/>
            <a:miter lim="800000"/>
            <a:headEnd/>
            <a:tailEnd/>
          </a:ln>
        </p:spPr>
        <p:txBody>
          <a:bodyPr wrap="none">
            <a:spAutoFit/>
          </a:bodyPr>
          <a:lstStyle/>
          <a:p>
            <a:r>
              <a:rPr lang="en-US" u="sng">
                <a:solidFill>
                  <a:srgbClr val="FFFF00"/>
                </a:solidFill>
              </a:rPr>
              <a:t>You are here!</a:t>
            </a:r>
          </a:p>
        </p:txBody>
      </p:sp>
      <p:sp>
        <p:nvSpPr>
          <p:cNvPr id="26643" name="Text Box 68"/>
          <p:cNvSpPr txBox="1">
            <a:spLocks noChangeArrowheads="1"/>
          </p:cNvSpPr>
          <p:nvPr/>
        </p:nvSpPr>
        <p:spPr bwMode="auto">
          <a:xfrm>
            <a:off x="4038600" y="6491288"/>
            <a:ext cx="1035050" cy="366712"/>
          </a:xfrm>
          <a:prstGeom prst="rect">
            <a:avLst/>
          </a:prstGeom>
          <a:noFill/>
          <a:ln w="9525">
            <a:noFill/>
            <a:miter lim="800000"/>
            <a:headEnd/>
            <a:tailEnd/>
          </a:ln>
        </p:spPr>
        <p:txBody>
          <a:bodyPr wrap="none">
            <a:spAutoFit/>
          </a:bodyPr>
          <a:lstStyle/>
          <a:p>
            <a:r>
              <a:rPr lang="en-US">
                <a:hlinkClick r:id="rId12"/>
              </a:rPr>
              <a:t>source</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pPr>
              <a:defRPr/>
            </a:pPr>
            <a:fld id="{224F2B0E-1F2E-48A9-B51C-7DF7E7C9048D}" type="slidenum">
              <a:rPr lang="en-US" smtClean="0"/>
              <a:pPr>
                <a:defRPr/>
              </a:pPr>
              <a:t>30</a:t>
            </a:fld>
            <a:r>
              <a:rPr lang="en-US" dirty="0" smtClean="0"/>
              <a:t>/75</a:t>
            </a:r>
            <a:endParaRPr lang="en-US" dirty="0"/>
          </a:p>
        </p:txBody>
      </p:sp>
      <p:pic>
        <p:nvPicPr>
          <p:cNvPr id="57347" name="Picture 41" descr="160310main_spitzer-20061010-browse"/>
          <p:cNvPicPr>
            <a:picLocks noChangeAspect="1" noChangeArrowheads="1"/>
          </p:cNvPicPr>
          <p:nvPr/>
        </p:nvPicPr>
        <p:blipFill>
          <a:blip r:embed="rId3" cstate="print"/>
          <a:srcRect l="8397"/>
          <a:stretch>
            <a:fillRect/>
          </a:stretch>
        </p:blipFill>
        <p:spPr bwMode="auto">
          <a:xfrm>
            <a:off x="0" y="0"/>
            <a:ext cx="9144000" cy="6900863"/>
          </a:xfrm>
          <a:prstGeom prst="rect">
            <a:avLst/>
          </a:prstGeom>
          <a:noFill/>
          <a:ln w="9525">
            <a:noFill/>
            <a:miter lim="800000"/>
            <a:headEnd/>
            <a:tailEnd/>
          </a:ln>
        </p:spPr>
      </p:pic>
      <p:sp>
        <p:nvSpPr>
          <p:cNvPr id="57348" name="Rectangle 3"/>
          <p:cNvSpPr>
            <a:spLocks noGrp="1" noChangeArrowheads="1"/>
          </p:cNvSpPr>
          <p:nvPr>
            <p:ph type="title"/>
          </p:nvPr>
        </p:nvSpPr>
        <p:spPr/>
        <p:txBody>
          <a:bodyPr/>
          <a:lstStyle/>
          <a:p>
            <a:pPr eaLnBrk="1" hangingPunct="1"/>
            <a:r>
              <a:rPr lang="en-US" smtClean="0"/>
              <a:t>Asteroid Belt</a:t>
            </a:r>
          </a:p>
        </p:txBody>
      </p:sp>
      <p:graphicFrame>
        <p:nvGraphicFramePr>
          <p:cNvPr id="2"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403,914,303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1 - 940 km (400 km average) </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for individual asteroids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n/a</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varies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-73 to -108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cap="flat">
                      <a:noFill/>
                    </a:lnB>
                    <a:lnTlToBr>
                      <a:noFill/>
                    </a:lnTlToBr>
                    <a:lnBlToTr>
                      <a:noFill/>
                    </a:lnBlToTr>
                    <a:noFill/>
                  </a:tcPr>
                </a:tc>
              </a:tr>
            </a:tbl>
          </a:graphicData>
        </a:graphic>
      </p:graphicFrame>
      <p:sp>
        <p:nvSpPr>
          <p:cNvPr id="57364" name="Text Box 37"/>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sp>
        <p:nvSpPr>
          <p:cNvPr id="57365" name="Text Box 39">
            <a:hlinkClick r:id="rId6"/>
          </p:cNvPr>
          <p:cNvSpPr txBox="1">
            <a:spLocks noChangeArrowheads="1"/>
          </p:cNvSpPr>
          <p:nvPr/>
        </p:nvSpPr>
        <p:spPr bwMode="auto">
          <a:xfrm>
            <a:off x="7258050" y="6491288"/>
            <a:ext cx="1885950" cy="366712"/>
          </a:xfrm>
          <a:prstGeom prst="rect">
            <a:avLst/>
          </a:prstGeom>
          <a:noFill/>
          <a:ln w="9525">
            <a:noFill/>
            <a:miter lim="800000"/>
            <a:headEnd/>
            <a:tailEnd/>
          </a:ln>
        </p:spPr>
        <p:txBody>
          <a:bodyPr wrap="none">
            <a:spAutoFit/>
          </a:bodyPr>
          <a:lstStyle/>
          <a:p>
            <a:r>
              <a:rPr lang="en-US" b="1">
                <a:hlinkClick r:id="rId6"/>
              </a:rPr>
              <a:t>Image source</a:t>
            </a:r>
            <a:endParaRPr lang="en-US" b="1"/>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pPr>
              <a:defRPr/>
            </a:pPr>
            <a:fld id="{10A22775-EAA2-49CF-AF01-F9D3C28CB0A1}" type="slidenum">
              <a:rPr lang="en-US" smtClean="0"/>
              <a:pPr>
                <a:defRPr/>
              </a:pPr>
              <a:t>31</a:t>
            </a:fld>
            <a:r>
              <a:rPr lang="en-US" dirty="0" smtClean="0"/>
              <a:t>/75</a:t>
            </a:r>
            <a:endParaRPr lang="en-US" dirty="0"/>
          </a:p>
        </p:txBody>
      </p:sp>
      <p:sp>
        <p:nvSpPr>
          <p:cNvPr id="58371" name="Rectangle 2"/>
          <p:cNvSpPr>
            <a:spLocks noGrp="1" noChangeArrowheads="1"/>
          </p:cNvSpPr>
          <p:nvPr>
            <p:ph type="title"/>
          </p:nvPr>
        </p:nvSpPr>
        <p:spPr/>
        <p:txBody>
          <a:bodyPr/>
          <a:lstStyle/>
          <a:p>
            <a:pPr eaLnBrk="1" hangingPunct="1"/>
            <a:r>
              <a:rPr lang="en-US" smtClean="0"/>
              <a:t>Asteroid Belt</a:t>
            </a:r>
          </a:p>
        </p:txBody>
      </p:sp>
      <p:graphicFrame>
        <p:nvGraphicFramePr>
          <p:cNvPr id="58422" name="Group 54"/>
          <p:cNvGraphicFramePr>
            <a:graphicFrameLocks noGrp="1"/>
          </p:cNvGraphicFramePr>
          <p:nvPr>
            <p:ph type="tbl" idx="1"/>
          </p:nvPr>
        </p:nvGraphicFramePr>
        <p:xfrm>
          <a:off x="76200" y="1981200"/>
          <a:ext cx="8686800" cy="4301999"/>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C-type or carbonaceous asteroids (75%)</a:t>
                      </a:r>
                    </a:p>
                  </a:txBody>
                  <a:tcPr marL="45720" marR="45720"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Tx/>
                        <a:buFontTx/>
                        <a:buChar char="•"/>
                        <a:tabLst/>
                      </a:pPr>
                      <a:r>
                        <a:rPr kumimoji="0" lang="en-US" sz="1800" b="0" i="0" u="none" strike="noStrike" cap="none" normalizeH="0" baseline="0" smtClean="0">
                          <a:ln>
                            <a:noFill/>
                          </a:ln>
                          <a:solidFill>
                            <a:schemeClr val="tx1"/>
                          </a:solidFill>
                          <a:effectLst/>
                          <a:latin typeface="Arial" charset="0"/>
                        </a:rPr>
                        <a:t>Have same chemical composition as the Sun, but lack hydrogen, helium, and other volatiles. </a:t>
                      </a:r>
                    </a:p>
                    <a:p>
                      <a:pPr marL="228600" marR="0" lvl="0" indent="-228600" algn="l" defTabSz="914400" rtl="0" eaLnBrk="1" fontAlgn="base" latinLnBrk="0" hangingPunct="1">
                        <a:lnSpc>
                          <a:spcPct val="100000"/>
                        </a:lnSpc>
                        <a:spcBef>
                          <a:spcPct val="20000"/>
                        </a:spcBef>
                        <a:spcAft>
                          <a:spcPct val="0"/>
                        </a:spcAft>
                        <a:buClr>
                          <a:schemeClr val="hlink"/>
                        </a:buClr>
                        <a:buSzTx/>
                        <a:buFontTx/>
                        <a:buChar char="•"/>
                        <a:tabLst/>
                      </a:pPr>
                      <a:r>
                        <a:rPr kumimoji="0" lang="en-US" sz="1800" b="0" i="0" u="none" strike="noStrike" cap="none" normalizeH="0" baseline="0" smtClean="0">
                          <a:ln>
                            <a:noFill/>
                          </a:ln>
                          <a:solidFill>
                            <a:schemeClr val="tx1"/>
                          </a:solidFill>
                          <a:effectLst/>
                          <a:latin typeface="Arial" charset="0"/>
                        </a:rPr>
                        <a:t>Most commonly found in the outer regions of the main asteroid belt.</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S-type or silicate asteroids (15%)</a:t>
                      </a:r>
                    </a:p>
                  </a:txBody>
                  <a:tcPr marL="45720" marR="4572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Tx/>
                        <a:buFontTx/>
                        <a:buChar char="•"/>
                        <a:tabLst/>
                      </a:pPr>
                      <a:r>
                        <a:rPr kumimoji="0" lang="en-US" sz="1800" b="0" i="0" u="none" strike="noStrike" cap="none" normalizeH="0" baseline="0" smtClean="0">
                          <a:ln>
                            <a:noFill/>
                          </a:ln>
                          <a:solidFill>
                            <a:schemeClr val="tx1"/>
                          </a:solidFill>
                          <a:effectLst/>
                          <a:latin typeface="Arial" charset="0"/>
                        </a:rPr>
                        <a:t>Orbits within the inner regions of the main asteroid belt</a:t>
                      </a:r>
                    </a:p>
                    <a:p>
                      <a:pPr marL="228600" marR="0" lvl="0" indent="-228600" algn="l" defTabSz="914400" rtl="0" eaLnBrk="1" fontAlgn="base" latinLnBrk="0" hangingPunct="1">
                        <a:lnSpc>
                          <a:spcPct val="100000"/>
                        </a:lnSpc>
                        <a:spcBef>
                          <a:spcPct val="20000"/>
                        </a:spcBef>
                        <a:spcAft>
                          <a:spcPct val="0"/>
                        </a:spcAft>
                        <a:buClr>
                          <a:schemeClr val="hlink"/>
                        </a:buClr>
                        <a:buSzTx/>
                        <a:buFontTx/>
                        <a:buChar char="•"/>
                        <a:tabLst/>
                      </a:pPr>
                      <a:r>
                        <a:rPr kumimoji="0" lang="en-US" sz="1800" b="0" i="0" u="none" strike="noStrike" cap="none" normalizeH="0" baseline="0" smtClean="0">
                          <a:ln>
                            <a:noFill/>
                          </a:ln>
                          <a:solidFill>
                            <a:schemeClr val="tx1"/>
                          </a:solidFill>
                          <a:effectLst/>
                          <a:latin typeface="Arial" charset="0"/>
                        </a:rPr>
                        <a:t>Composed of rocky materials plus a small amount of metallic iron.</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325">
                <a:tc>
                  <a:txBody>
                    <a:bodyPr/>
                    <a:lstStyle/>
                    <a:p>
                      <a:pPr marL="533400" marR="0" lvl="0" indent="-53340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M-type or metallic asteroids (10%)</a:t>
                      </a: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Tx/>
                        <a:buFontTx/>
                        <a:buChar char="•"/>
                        <a:tabLst/>
                      </a:pPr>
                      <a:r>
                        <a:rPr kumimoji="0" lang="en-US" sz="1800" b="0" i="0" u="none" strike="noStrike" cap="none" normalizeH="0" baseline="0" smtClean="0">
                          <a:ln>
                            <a:noFill/>
                          </a:ln>
                          <a:solidFill>
                            <a:schemeClr val="tx1"/>
                          </a:solidFill>
                          <a:effectLst/>
                          <a:latin typeface="Arial" charset="0"/>
                        </a:rPr>
                        <a:t>Composed of metallic iron, like the iron meteorites.</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V-type, or basaltic asteroids</a:t>
                      </a:r>
                    </a:p>
                  </a:txBody>
                  <a:tcPr marL="45720" marR="4572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228600" marR="0" lvl="0" indent="-228600" algn="l" defTabSz="914400" rtl="0" eaLnBrk="1" fontAlgn="base" latinLnBrk="0" hangingPunct="1">
                        <a:lnSpc>
                          <a:spcPct val="100000"/>
                        </a:lnSpc>
                        <a:spcBef>
                          <a:spcPct val="20000"/>
                        </a:spcBef>
                        <a:spcAft>
                          <a:spcPct val="0"/>
                        </a:spcAft>
                        <a:buClr>
                          <a:schemeClr val="hlink"/>
                        </a:buClr>
                        <a:buSzTx/>
                        <a:buFontTx/>
                        <a:buChar char="•"/>
                        <a:tabLst/>
                      </a:pPr>
                      <a:r>
                        <a:rPr kumimoji="0" lang="en-US" sz="1800" b="0" i="0" u="none" strike="noStrike" cap="none" normalizeH="0" baseline="0" smtClean="0">
                          <a:ln>
                            <a:noFill/>
                          </a:ln>
                          <a:solidFill>
                            <a:schemeClr val="tx1"/>
                          </a:solidFill>
                          <a:effectLst/>
                          <a:latin typeface="Arial" charset="0"/>
                        </a:rPr>
                        <a:t>rare</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58386" name="Text Box 22"/>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3"/>
              </a:rPr>
              <a:t>source</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3" descr="FG21_24"/>
          <p:cNvPicPr>
            <a:picLocks noChangeArrowheads="1"/>
          </p:cNvPicPr>
          <p:nvPr/>
        </p:nvPicPr>
        <p:blipFill>
          <a:blip r:embed="rId3" cstate="print"/>
          <a:srcRect l="2431" t="3667" r="1530" b="3462"/>
          <a:stretch>
            <a:fillRect/>
          </a:stretch>
        </p:blipFill>
        <p:spPr bwMode="auto">
          <a:xfrm>
            <a:off x="0" y="1447800"/>
            <a:ext cx="9147175" cy="391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r="50000"/>
          <a:stretch>
            <a:fillRect/>
          </a:stretch>
        </p:blipFill>
        <p:spPr bwMode="auto">
          <a:xfrm>
            <a:off x="4572000" y="0"/>
            <a:ext cx="4572000" cy="6858000"/>
          </a:xfrm>
          <a:prstGeom prst="rect">
            <a:avLst/>
          </a:prstGeom>
          <a:noFill/>
          <a:ln w="9525">
            <a:noFill/>
            <a:miter lim="800000"/>
            <a:headEnd/>
            <a:tailEnd/>
          </a:ln>
        </p:spPr>
      </p:pic>
      <p:sp>
        <p:nvSpPr>
          <p:cNvPr id="60419" name="Title 1"/>
          <p:cNvSpPr>
            <a:spLocks noGrp="1"/>
          </p:cNvSpPr>
          <p:nvPr>
            <p:ph type="title"/>
          </p:nvPr>
        </p:nvSpPr>
        <p:spPr/>
        <p:txBody>
          <a:bodyPr/>
          <a:lstStyle/>
          <a:p>
            <a:pPr eaLnBrk="1" hangingPunct="1"/>
            <a:r>
              <a:rPr lang="en-US" smtClean="0"/>
              <a:t>DAWN mission (NASA/JPL)</a:t>
            </a:r>
          </a:p>
        </p:txBody>
      </p:sp>
      <p:sp>
        <p:nvSpPr>
          <p:cNvPr id="60420" name="Content Placeholder 2"/>
          <p:cNvSpPr>
            <a:spLocks noGrp="1"/>
          </p:cNvSpPr>
          <p:nvPr>
            <p:ph idx="1"/>
          </p:nvPr>
        </p:nvSpPr>
        <p:spPr>
          <a:xfrm>
            <a:off x="0" y="1600200"/>
            <a:ext cx="5867400" cy="4876800"/>
          </a:xfrm>
        </p:spPr>
        <p:txBody>
          <a:bodyPr/>
          <a:lstStyle/>
          <a:p>
            <a:pPr eaLnBrk="1" hangingPunct="1"/>
            <a:r>
              <a:rPr lang="en-US" sz="2800" smtClean="0"/>
              <a:t>Launch: September 27, 2007   </a:t>
            </a:r>
          </a:p>
          <a:p>
            <a:pPr lvl="1" eaLnBrk="1" hangingPunct="1"/>
            <a:r>
              <a:rPr lang="en-US" sz="2400" smtClean="0"/>
              <a:t>Dawn, the first spacecraft ever planned to orbit two different bodies after leaving Earth, will orbit Vesta and Ceres, two of the largest asteroids in the solar system.</a:t>
            </a:r>
          </a:p>
          <a:p>
            <a:pPr lvl="1" eaLnBrk="1" hangingPunct="1"/>
            <a:endParaRPr lang="en-US" sz="2400" smtClean="0"/>
          </a:p>
          <a:p>
            <a:pPr lvl="1" eaLnBrk="1" hangingPunct="1"/>
            <a:r>
              <a:rPr lang="en-US" sz="2400" smtClean="0">
                <a:hlinkClick r:id="rId4" action="ppaction://hlinkfile"/>
              </a:rPr>
              <a:t>Animation of Dawn's Path Through the Solar System</a:t>
            </a:r>
            <a:endParaRPr lang="en-US" sz="2400" smtClean="0"/>
          </a:p>
          <a:p>
            <a:pPr lvl="1" eaLnBrk="1" hangingPunct="1"/>
            <a:endParaRPr lang="en-US" sz="2400" smtClean="0"/>
          </a:p>
          <a:p>
            <a:pPr lvl="1" eaLnBrk="1" hangingPunct="1"/>
            <a:r>
              <a:rPr lang="en-US" sz="2400" smtClean="0">
                <a:hlinkClick r:id="rId5" action="ppaction://hlinkfile"/>
              </a:rPr>
              <a:t>Vesta - False Color Shape Model </a:t>
            </a:r>
            <a:endParaRPr lang="en-US" sz="2400" smtClean="0"/>
          </a:p>
        </p:txBody>
      </p:sp>
      <p:sp>
        <p:nvSpPr>
          <p:cNvPr id="4" name="Slide Number Placeholder 3"/>
          <p:cNvSpPr>
            <a:spLocks noGrp="1"/>
          </p:cNvSpPr>
          <p:nvPr>
            <p:ph type="sldNum" sz="quarter" idx="10"/>
          </p:nvPr>
        </p:nvSpPr>
        <p:spPr/>
        <p:txBody>
          <a:bodyPr/>
          <a:lstStyle/>
          <a:p>
            <a:pPr>
              <a:defRPr/>
            </a:pPr>
            <a:fld id="{99E90935-7080-48E7-8C71-9A33EB9277B6}" type="slidenum">
              <a:rPr lang="en-US" smtClean="0"/>
              <a:pPr>
                <a:defRPr/>
              </a:pPr>
              <a:t>33</a:t>
            </a:fld>
            <a:r>
              <a:rPr lang="en-US" dirty="0" smtClean="0"/>
              <a:t>/75</a:t>
            </a:r>
            <a:endParaRPr lang="en-US" dirty="0"/>
          </a:p>
        </p:txBody>
      </p:sp>
      <p:sp>
        <p:nvSpPr>
          <p:cNvPr id="60422" name="Text Box 22"/>
          <p:cNvSpPr txBox="1">
            <a:spLocks noChangeArrowheads="1"/>
          </p:cNvSpPr>
          <p:nvPr/>
        </p:nvSpPr>
        <p:spPr bwMode="auto">
          <a:xfrm>
            <a:off x="0" y="6491288"/>
            <a:ext cx="1047750" cy="369887"/>
          </a:xfrm>
          <a:prstGeom prst="rect">
            <a:avLst/>
          </a:prstGeom>
          <a:noFill/>
          <a:ln w="9525">
            <a:noFill/>
            <a:miter lim="800000"/>
            <a:headEnd/>
            <a:tailEnd/>
          </a:ln>
        </p:spPr>
        <p:txBody>
          <a:bodyPr wrap="none">
            <a:spAutoFit/>
          </a:bodyPr>
          <a:lstStyle/>
          <a:p>
            <a:r>
              <a:rPr lang="en-US">
                <a:hlinkClick r:id="rId6"/>
              </a:rPr>
              <a:t>source</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pPr>
              <a:defRPr/>
            </a:pPr>
            <a:fld id="{84AB18BA-C9D3-4FDB-AD85-47A4CCA4E860}" type="slidenum">
              <a:rPr lang="en-US" smtClean="0"/>
              <a:pPr>
                <a:defRPr/>
              </a:pPr>
              <a:t>34</a:t>
            </a:fld>
            <a:r>
              <a:rPr lang="en-US" dirty="0" smtClean="0"/>
              <a:t>/75</a:t>
            </a:r>
            <a:endParaRPr lang="en-US" dirty="0"/>
          </a:p>
        </p:txBody>
      </p:sp>
      <p:pic>
        <p:nvPicPr>
          <p:cNvPr id="61443" name="Picture 39"/>
          <p:cNvPicPr>
            <a:picLocks noChangeAspect="1" noChangeArrowheads="1"/>
          </p:cNvPicPr>
          <p:nvPr/>
        </p:nvPicPr>
        <p:blipFill>
          <a:blip r:embed="rId3" cstate="print"/>
          <a:srcRect t="2667" r="49738" b="2667"/>
          <a:stretch>
            <a:fillRect/>
          </a:stretch>
        </p:blipFill>
        <p:spPr bwMode="auto">
          <a:xfrm>
            <a:off x="5486400" y="0"/>
            <a:ext cx="3657600" cy="6889750"/>
          </a:xfrm>
          <a:prstGeom prst="rect">
            <a:avLst/>
          </a:prstGeom>
          <a:noFill/>
          <a:ln w="9525">
            <a:noFill/>
            <a:miter lim="800000"/>
            <a:headEnd/>
            <a:tailEnd/>
          </a:ln>
        </p:spPr>
      </p:pic>
      <p:sp>
        <p:nvSpPr>
          <p:cNvPr id="61444" name="Rectangle 3"/>
          <p:cNvSpPr>
            <a:spLocks noGrp="1" noChangeArrowheads="1"/>
          </p:cNvSpPr>
          <p:nvPr>
            <p:ph type="title"/>
          </p:nvPr>
        </p:nvSpPr>
        <p:spPr/>
        <p:txBody>
          <a:bodyPr/>
          <a:lstStyle/>
          <a:p>
            <a:pPr eaLnBrk="1" hangingPunct="1"/>
            <a:r>
              <a:rPr lang="en-US" smtClean="0"/>
              <a:t>Jupiter</a:t>
            </a:r>
          </a:p>
        </p:txBody>
      </p:sp>
      <p:graphicFrame>
        <p:nvGraphicFramePr>
          <p:cNvPr id="63492"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778,412,020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71,492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9.9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11.9 Earth days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-148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VERY thick, composed of H</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He</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62!</a:t>
                      </a:r>
                    </a:p>
                  </a:txBody>
                  <a:tcPr horzOverflow="overflow">
                    <a:lnL>
                      <a:noFill/>
                    </a:lnL>
                    <a:lnR cap="flat">
                      <a:noFill/>
                    </a:lnR>
                    <a:lnT>
                      <a:noFill/>
                    </a:lnT>
                    <a:lnB cap="flat">
                      <a:noFill/>
                    </a:lnB>
                    <a:lnTlToBr>
                      <a:noFill/>
                    </a:lnTlToBr>
                    <a:lnBlToTr>
                      <a:noFill/>
                    </a:lnBlToTr>
                    <a:noFill/>
                  </a:tcPr>
                </a:tc>
              </a:tr>
            </a:tbl>
          </a:graphicData>
        </a:graphic>
      </p:graphicFrame>
      <p:sp>
        <p:nvSpPr>
          <p:cNvPr id="61460" name="Text Box 37"/>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sp>
        <p:nvSpPr>
          <p:cNvPr id="61461" name="Text Box 38">
            <a:hlinkClick r:id="rId6"/>
          </p:cNvPr>
          <p:cNvSpPr txBox="1">
            <a:spLocks noChangeArrowheads="1"/>
          </p:cNvSpPr>
          <p:nvPr/>
        </p:nvSpPr>
        <p:spPr bwMode="auto">
          <a:xfrm>
            <a:off x="7258050" y="6491288"/>
            <a:ext cx="1885950" cy="366712"/>
          </a:xfrm>
          <a:prstGeom prst="rect">
            <a:avLst/>
          </a:prstGeom>
          <a:noFill/>
          <a:ln w="9525">
            <a:noFill/>
            <a:miter lim="800000"/>
            <a:headEnd/>
            <a:tailEnd/>
          </a:ln>
        </p:spPr>
        <p:txBody>
          <a:bodyPr wrap="none">
            <a:spAutoFit/>
          </a:bodyPr>
          <a:lstStyle/>
          <a:p>
            <a:r>
              <a:rPr lang="en-US" b="1">
                <a:hlinkClick r:id="rId7"/>
              </a:rPr>
              <a:t>Image source</a:t>
            </a:r>
            <a:endParaRPr lang="en-US" b="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p:cNvSpPr>
            <a:spLocks noGrp="1"/>
          </p:cNvSpPr>
          <p:nvPr>
            <p:ph type="sldNum" sz="quarter" idx="10"/>
          </p:nvPr>
        </p:nvSpPr>
        <p:spPr/>
        <p:txBody>
          <a:bodyPr/>
          <a:lstStyle/>
          <a:p>
            <a:pPr>
              <a:defRPr/>
            </a:pPr>
            <a:fld id="{A502180A-E722-4508-BD5E-2A8760AE576B}" type="slidenum">
              <a:rPr lang="en-US" smtClean="0"/>
              <a:pPr>
                <a:defRPr/>
              </a:pPr>
              <a:t>35</a:t>
            </a:fld>
            <a:r>
              <a:rPr lang="en-US" dirty="0" smtClean="0"/>
              <a:t>/75</a:t>
            </a:r>
            <a:endParaRPr lang="en-US" dirty="0"/>
          </a:p>
        </p:txBody>
      </p:sp>
      <p:pic>
        <p:nvPicPr>
          <p:cNvPr id="62467" name="Picture 24"/>
          <p:cNvPicPr>
            <a:picLocks noChangeAspect="1" noChangeArrowheads="1"/>
          </p:cNvPicPr>
          <p:nvPr/>
        </p:nvPicPr>
        <p:blipFill>
          <a:blip r:embed="rId3" cstate="print"/>
          <a:srcRect/>
          <a:stretch>
            <a:fillRect/>
          </a:stretch>
        </p:blipFill>
        <p:spPr bwMode="auto">
          <a:xfrm>
            <a:off x="5791200" y="2895600"/>
            <a:ext cx="3352800" cy="3103563"/>
          </a:xfrm>
          <a:prstGeom prst="rect">
            <a:avLst/>
          </a:prstGeom>
          <a:noFill/>
          <a:ln w="9525">
            <a:noFill/>
            <a:miter lim="800000"/>
            <a:headEnd/>
            <a:tailEnd/>
          </a:ln>
        </p:spPr>
      </p:pic>
      <p:sp>
        <p:nvSpPr>
          <p:cNvPr id="62468" name="Rectangle 2"/>
          <p:cNvSpPr>
            <a:spLocks noGrp="1" noChangeArrowheads="1"/>
          </p:cNvSpPr>
          <p:nvPr>
            <p:ph type="title"/>
          </p:nvPr>
        </p:nvSpPr>
        <p:spPr/>
        <p:txBody>
          <a:bodyPr/>
          <a:lstStyle/>
          <a:p>
            <a:pPr eaLnBrk="1" hangingPunct="1"/>
            <a:r>
              <a:rPr lang="en-US" smtClean="0"/>
              <a:t>Jupiter</a:t>
            </a:r>
          </a:p>
        </p:txBody>
      </p:sp>
      <p:graphicFrame>
        <p:nvGraphicFramePr>
          <p:cNvPr id="64541" name="Group 29"/>
          <p:cNvGraphicFramePr>
            <a:graphicFrameLocks noGrp="1"/>
          </p:cNvGraphicFramePr>
          <p:nvPr>
            <p:ph type="tbl" idx="1"/>
          </p:nvPr>
        </p:nvGraphicFramePr>
        <p:xfrm>
          <a:off x="76200" y="1981200"/>
          <a:ext cx="8686800" cy="5068507"/>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composed of hydrogen with a small proportion of helium; it may also have a rocky core of heavier elements under high pressure</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Very strong</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Weather: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Clouds composed of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ammonia crystals and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possibly ammonium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hydrosulfide.</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Wind belts at different </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latitudes;  interaction between</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belts causes storms and turbulence</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62480" name="Text Box 22"/>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4"/>
              </a:rPr>
              <a:t>source</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6"/>
          <p:cNvSpPr txBox="1">
            <a:spLocks noChangeArrowheads="1"/>
          </p:cNvSpPr>
          <p:nvPr/>
        </p:nvSpPr>
        <p:spPr bwMode="auto">
          <a:xfrm>
            <a:off x="0" y="4953000"/>
            <a:ext cx="9144000" cy="1581150"/>
          </a:xfrm>
          <a:prstGeom prst="rect">
            <a:avLst/>
          </a:prstGeom>
          <a:noFill/>
          <a:ln w="9525">
            <a:noFill/>
            <a:miter lim="800000"/>
            <a:headEnd/>
            <a:tailEnd/>
          </a:ln>
        </p:spPr>
        <p:txBody>
          <a:bodyPr>
            <a:spAutoFit/>
          </a:bodyPr>
          <a:lstStyle/>
          <a:p>
            <a:pPr algn="ctr"/>
            <a:r>
              <a:rPr lang="en-US" sz="1400"/>
              <a:t>"The first color movie of Jupiter from NASA's Cassini spacecraft shows what it would look like to peel the entire globe of Jupiter, stretch it out on a wall into the form of a rectangular map, and watch its atmosphere evolve with time.</a:t>
            </a:r>
          </a:p>
          <a:p>
            <a:pPr algn="ctr"/>
            <a:endParaRPr lang="en-US" sz="1400"/>
          </a:p>
          <a:p>
            <a:pPr algn="ctr"/>
            <a:r>
              <a:rPr lang="en-US" sz="1400"/>
              <a:t>"The brief movie clip spans 24 Jupiter rotations between Oct. 31 and Nov. 9, 2000.”</a:t>
            </a:r>
          </a:p>
          <a:p>
            <a:pPr algn="ctr"/>
            <a:endParaRPr lang="en-US" sz="1400"/>
          </a:p>
          <a:p>
            <a:pPr algn="ctr"/>
            <a:r>
              <a:rPr lang="en-US" sz="1400">
                <a:hlinkClick r:id="rId3"/>
              </a:rPr>
              <a:t>source</a:t>
            </a:r>
            <a:endParaRPr lang="en-US" sz="1400"/>
          </a:p>
        </p:txBody>
      </p:sp>
      <p:pic>
        <p:nvPicPr>
          <p:cNvPr id="63491" name="Picture 7" descr="PIA02863_-_Jupiter_surface_motion_animation"/>
          <p:cNvPicPr>
            <a:picLocks noChangeAspect="1" noChangeArrowheads="1" noCrop="1"/>
          </p:cNvPicPr>
          <p:nvPr/>
        </p:nvPicPr>
        <p:blipFill>
          <a:blip r:embed="rId4" cstate="print"/>
          <a:srcRect/>
          <a:stretch>
            <a:fillRect/>
          </a:stretch>
        </p:blipFill>
        <p:spPr bwMode="auto">
          <a:xfrm>
            <a:off x="0" y="1295400"/>
            <a:ext cx="9144000" cy="304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p:spPr>
        <p:txBody>
          <a:bodyPr/>
          <a:lstStyle/>
          <a:p>
            <a:pPr eaLnBrk="1" hangingPunct="1"/>
            <a:r>
              <a:rPr lang="en-US" sz="2800" smtClean="0">
                <a:hlinkClick r:id="rId3"/>
              </a:rPr>
              <a:t>Landscape Comparisons - Galilean Satellites </a:t>
            </a:r>
            <a:endParaRPr lang="en-US" sz="2800" smtClean="0"/>
          </a:p>
        </p:txBody>
      </p:sp>
      <p:pic>
        <p:nvPicPr>
          <p:cNvPr id="64515" name="Picture 3" descr="PIA00743_modest"/>
          <p:cNvPicPr>
            <a:picLocks noChangeAspect="1" noChangeArrowheads="1"/>
          </p:cNvPicPr>
          <p:nvPr/>
        </p:nvPicPr>
        <p:blipFill>
          <a:blip r:embed="rId4" cstate="print"/>
          <a:srcRect/>
          <a:stretch>
            <a:fillRect/>
          </a:stretch>
        </p:blipFill>
        <p:spPr bwMode="auto">
          <a:xfrm>
            <a:off x="0" y="838200"/>
            <a:ext cx="9144000" cy="5224463"/>
          </a:xfrm>
          <a:prstGeom prst="rect">
            <a:avLst/>
          </a:prstGeom>
          <a:noFill/>
          <a:ln w="9525">
            <a:noFill/>
            <a:miter lim="800000"/>
            <a:headEnd/>
            <a:tailEnd/>
          </a:ln>
        </p:spPr>
      </p:pic>
      <p:sp>
        <p:nvSpPr>
          <p:cNvPr id="64516" name="Text Box 4"/>
          <p:cNvSpPr txBox="1">
            <a:spLocks noChangeArrowheads="1"/>
          </p:cNvSpPr>
          <p:nvPr/>
        </p:nvSpPr>
        <p:spPr bwMode="auto">
          <a:xfrm>
            <a:off x="547688" y="6069013"/>
            <a:ext cx="1204912" cy="701675"/>
          </a:xfrm>
          <a:prstGeom prst="rect">
            <a:avLst/>
          </a:prstGeom>
          <a:noFill/>
          <a:ln w="9525">
            <a:noFill/>
            <a:miter lim="800000"/>
            <a:headEnd/>
            <a:tailEnd/>
          </a:ln>
        </p:spPr>
        <p:txBody>
          <a:bodyPr wrap="none">
            <a:spAutoFit/>
          </a:bodyPr>
          <a:lstStyle/>
          <a:p>
            <a:pPr eaLnBrk="1" hangingPunct="1"/>
            <a:r>
              <a:rPr lang="en-US" sz="2000">
                <a:latin typeface="Times New Roman" pitchFamily="18" charset="0"/>
                <a:cs typeface="Arial" pitchFamily="34" charset="0"/>
              </a:rPr>
              <a:t>volcanic</a:t>
            </a:r>
          </a:p>
          <a:p>
            <a:pPr eaLnBrk="1" hangingPunct="1"/>
            <a:r>
              <a:rPr lang="en-US" sz="2000">
                <a:latin typeface="Times New Roman" pitchFamily="18" charset="0"/>
                <a:cs typeface="Arial" pitchFamily="34" charset="0"/>
              </a:rPr>
              <a:t>caulderas </a:t>
            </a:r>
          </a:p>
        </p:txBody>
      </p:sp>
      <p:sp>
        <p:nvSpPr>
          <p:cNvPr id="64517" name="Text Box 5"/>
          <p:cNvSpPr txBox="1">
            <a:spLocks noChangeArrowheads="1"/>
          </p:cNvSpPr>
          <p:nvPr/>
        </p:nvSpPr>
        <p:spPr bwMode="auto">
          <a:xfrm>
            <a:off x="2286000" y="6061075"/>
            <a:ext cx="2225675" cy="701675"/>
          </a:xfrm>
          <a:prstGeom prst="rect">
            <a:avLst/>
          </a:prstGeom>
          <a:noFill/>
          <a:ln w="9525">
            <a:noFill/>
            <a:miter lim="800000"/>
            <a:headEnd/>
            <a:tailEnd/>
          </a:ln>
        </p:spPr>
        <p:txBody>
          <a:bodyPr>
            <a:spAutoFit/>
          </a:bodyPr>
          <a:lstStyle/>
          <a:p>
            <a:pPr algn="ctr" eaLnBrk="1" hangingPunct="1"/>
            <a:r>
              <a:rPr lang="en-US" sz="2000">
                <a:latin typeface="Times New Roman" pitchFamily="18" charset="0"/>
                <a:cs typeface="Arial" pitchFamily="34" charset="0"/>
              </a:rPr>
              <a:t>tidally induced cracks in ice </a:t>
            </a:r>
          </a:p>
        </p:txBody>
      </p:sp>
      <p:sp>
        <p:nvSpPr>
          <p:cNvPr id="64518" name="Text Box 6"/>
          <p:cNvSpPr txBox="1">
            <a:spLocks noChangeArrowheads="1"/>
          </p:cNvSpPr>
          <p:nvPr/>
        </p:nvSpPr>
        <p:spPr bwMode="auto">
          <a:xfrm>
            <a:off x="4495800" y="6061075"/>
            <a:ext cx="2530475" cy="701675"/>
          </a:xfrm>
          <a:prstGeom prst="rect">
            <a:avLst/>
          </a:prstGeom>
          <a:noFill/>
          <a:ln w="9525">
            <a:noFill/>
            <a:miter lim="800000"/>
            <a:headEnd/>
            <a:tailEnd/>
          </a:ln>
        </p:spPr>
        <p:txBody>
          <a:bodyPr>
            <a:spAutoFit/>
          </a:bodyPr>
          <a:lstStyle/>
          <a:p>
            <a:pPr algn="ctr" eaLnBrk="1" hangingPunct="1"/>
            <a:r>
              <a:rPr lang="en-US" sz="2000">
                <a:latin typeface="Times New Roman" pitchFamily="18" charset="0"/>
                <a:cs typeface="Arial" pitchFamily="34" charset="0"/>
              </a:rPr>
              <a:t>fractured &amp; pulled apart grooved terrain </a:t>
            </a:r>
          </a:p>
        </p:txBody>
      </p:sp>
      <p:sp>
        <p:nvSpPr>
          <p:cNvPr id="64519" name="Text Box 7"/>
          <p:cNvSpPr txBox="1">
            <a:spLocks noChangeArrowheads="1"/>
          </p:cNvSpPr>
          <p:nvPr/>
        </p:nvSpPr>
        <p:spPr bwMode="auto">
          <a:xfrm>
            <a:off x="7070725" y="6061075"/>
            <a:ext cx="2073275" cy="701675"/>
          </a:xfrm>
          <a:prstGeom prst="rect">
            <a:avLst/>
          </a:prstGeom>
          <a:noFill/>
          <a:ln w="9525">
            <a:noFill/>
            <a:miter lim="800000"/>
            <a:headEnd/>
            <a:tailEnd/>
          </a:ln>
        </p:spPr>
        <p:txBody>
          <a:bodyPr>
            <a:spAutoFit/>
          </a:bodyPr>
          <a:lstStyle/>
          <a:p>
            <a:pPr eaLnBrk="1" hangingPunct="1"/>
            <a:r>
              <a:rPr lang="en-US" sz="2000">
                <a:latin typeface="Times New Roman" pitchFamily="18" charset="0"/>
                <a:cs typeface="Arial" pitchFamily="34" charset="0"/>
              </a:rPr>
              <a:t>heavily eroded &amp; mantled craters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pPr>
              <a:defRPr/>
            </a:pPr>
            <a:fld id="{B9EF2A0A-069B-44F6-A198-5B393C26D96C}" type="slidenum">
              <a:rPr lang="en-US" smtClean="0"/>
              <a:pPr>
                <a:defRPr/>
              </a:pPr>
              <a:t>38</a:t>
            </a:fld>
            <a:r>
              <a:rPr lang="en-US" dirty="0" smtClean="0"/>
              <a:t>/75</a:t>
            </a:r>
            <a:endParaRPr lang="en-US" dirty="0"/>
          </a:p>
        </p:txBody>
      </p:sp>
      <p:pic>
        <p:nvPicPr>
          <p:cNvPr id="65539" name="Picture 2" descr="PIA02319_modest"/>
          <p:cNvPicPr>
            <a:picLocks noChangeAspect="1" noChangeArrowheads="1"/>
          </p:cNvPicPr>
          <p:nvPr/>
        </p:nvPicPr>
        <p:blipFill>
          <a:blip r:embed="rId3" cstate="print"/>
          <a:srcRect/>
          <a:stretch>
            <a:fillRect/>
          </a:stretch>
        </p:blipFill>
        <p:spPr bwMode="auto">
          <a:xfrm>
            <a:off x="0" y="381000"/>
            <a:ext cx="9144000" cy="6315075"/>
          </a:xfrm>
          <a:prstGeom prst="rect">
            <a:avLst/>
          </a:prstGeom>
          <a:noFill/>
          <a:ln w="9525">
            <a:noFill/>
            <a:miter lim="800000"/>
            <a:headEnd/>
            <a:tailEnd/>
          </a:ln>
        </p:spPr>
      </p:pic>
      <p:sp>
        <p:nvSpPr>
          <p:cNvPr id="65540" name="Text Box 3"/>
          <p:cNvSpPr txBox="1">
            <a:spLocks noChangeArrowheads="1"/>
          </p:cNvSpPr>
          <p:nvPr/>
        </p:nvSpPr>
        <p:spPr bwMode="auto">
          <a:xfrm>
            <a:off x="2386013" y="6442075"/>
            <a:ext cx="4338637" cy="396875"/>
          </a:xfrm>
          <a:prstGeom prst="rect">
            <a:avLst/>
          </a:prstGeom>
          <a:noFill/>
          <a:ln w="9525">
            <a:noFill/>
            <a:miter lim="800000"/>
            <a:headEnd/>
            <a:tailEnd/>
          </a:ln>
        </p:spPr>
        <p:txBody>
          <a:bodyPr wrap="none">
            <a:spAutoFit/>
          </a:bodyPr>
          <a:lstStyle/>
          <a:p>
            <a:pPr eaLnBrk="1" hangingPunct="1"/>
            <a:r>
              <a:rPr lang="en-US" sz="2000" dirty="0">
                <a:latin typeface="Times New Roman" pitchFamily="18" charset="0"/>
                <a:cs typeface="Arial" pitchFamily="34" charset="0"/>
              </a:rPr>
              <a:t>Galileo spacecraft on July 3</a:t>
            </a:r>
            <a:r>
              <a:rPr lang="en-US" sz="2000">
                <a:latin typeface="Times New Roman" pitchFamily="18" charset="0"/>
                <a:cs typeface="Arial" pitchFamily="34" charset="0"/>
              </a:rPr>
              <a:t>, </a:t>
            </a:r>
            <a:r>
              <a:rPr lang="en-US" sz="2000" smtClean="0">
                <a:latin typeface="Times New Roman" pitchFamily="18" charset="0"/>
                <a:cs typeface="Arial" pitchFamily="34" charset="0"/>
              </a:rPr>
              <a:t>1999 </a:t>
            </a:r>
            <a:r>
              <a:rPr lang="en-US" sz="2000" dirty="0">
                <a:latin typeface="Times New Roman" pitchFamily="18" charset="0"/>
                <a:cs typeface="Arial" pitchFamily="34" charset="0"/>
              </a:rPr>
              <a:t>(</a:t>
            </a:r>
            <a:r>
              <a:rPr lang="en-US" sz="2000" dirty="0">
                <a:latin typeface="Times New Roman" pitchFamily="18" charset="0"/>
                <a:cs typeface="Arial" pitchFamily="34" charset="0"/>
                <a:hlinkClick r:id="rId4"/>
              </a:rPr>
              <a:t>link</a:t>
            </a:r>
            <a:r>
              <a:rPr lang="en-US" sz="2000" dirty="0">
                <a:latin typeface="Times New Roman" pitchFamily="18" charset="0"/>
                <a:cs typeface="Arial" pitchFamily="34" charset="0"/>
              </a:rPr>
              <a:t>) </a:t>
            </a:r>
          </a:p>
        </p:txBody>
      </p:sp>
      <p:sp>
        <p:nvSpPr>
          <p:cNvPr id="65541" name="Rectangle 4"/>
          <p:cNvSpPr>
            <a:spLocks noGrp="1" noChangeArrowheads="1"/>
          </p:cNvSpPr>
          <p:nvPr>
            <p:ph type="title"/>
          </p:nvPr>
        </p:nvSpPr>
        <p:spPr>
          <a:xfrm>
            <a:off x="1143000" y="-76200"/>
            <a:ext cx="6858000" cy="1143000"/>
          </a:xfrm>
        </p:spPr>
        <p:txBody>
          <a:bodyPr/>
          <a:lstStyle/>
          <a:p>
            <a:pPr eaLnBrk="1" hangingPunct="1"/>
            <a:r>
              <a:rPr lang="en-US" sz="2800" smtClean="0"/>
              <a:t>Close-ups of Io </a:t>
            </a:r>
            <a:br>
              <a:rPr lang="en-US" sz="2800" smtClean="0"/>
            </a:br>
            <a:r>
              <a:rPr lang="en-US" sz="2800" smtClean="0"/>
              <a:t>(false color)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A01081_modest"/>
          <p:cNvPicPr>
            <a:picLocks noChangeAspect="1" noChangeArrowheads="1"/>
          </p:cNvPicPr>
          <p:nvPr/>
        </p:nvPicPr>
        <p:blipFill>
          <a:blip r:embed="rId3" cstate="print"/>
          <a:srcRect/>
          <a:stretch>
            <a:fillRect/>
          </a:stretch>
        </p:blipFill>
        <p:spPr bwMode="auto">
          <a:xfrm>
            <a:off x="4476750" y="200025"/>
            <a:ext cx="4667250" cy="6457950"/>
          </a:xfrm>
          <a:prstGeom prst="rect">
            <a:avLst/>
          </a:prstGeom>
          <a:noFill/>
          <a:ln w="9525">
            <a:noFill/>
            <a:miter lim="800000"/>
            <a:headEnd/>
            <a:tailEnd/>
          </a:ln>
        </p:spPr>
      </p:pic>
      <p:sp>
        <p:nvSpPr>
          <p:cNvPr id="4" name="Slide Number Placeholder 2"/>
          <p:cNvSpPr>
            <a:spLocks noGrp="1"/>
          </p:cNvSpPr>
          <p:nvPr>
            <p:ph type="sldNum" sz="quarter" idx="10"/>
          </p:nvPr>
        </p:nvSpPr>
        <p:spPr/>
        <p:txBody>
          <a:bodyPr/>
          <a:lstStyle/>
          <a:p>
            <a:pPr>
              <a:defRPr/>
            </a:pPr>
            <a:fld id="{7631F53E-84E9-44B7-BF3F-2B6DD7B956D3}" type="slidenum">
              <a:rPr lang="en-US" smtClean="0"/>
              <a:pPr>
                <a:defRPr/>
              </a:pPr>
              <a:t>39</a:t>
            </a:fld>
            <a:r>
              <a:rPr lang="en-US" dirty="0" smtClean="0"/>
              <a:t>/75</a:t>
            </a:r>
            <a:endParaRPr lang="en-US" dirty="0"/>
          </a:p>
        </p:txBody>
      </p:sp>
      <p:sp>
        <p:nvSpPr>
          <p:cNvPr id="66564" name="Rectangle 2"/>
          <p:cNvSpPr>
            <a:spLocks noGrp="1" noChangeArrowheads="1"/>
          </p:cNvSpPr>
          <p:nvPr>
            <p:ph type="title"/>
          </p:nvPr>
        </p:nvSpPr>
        <p:spPr>
          <a:xfrm>
            <a:off x="0" y="2857500"/>
            <a:ext cx="4876800" cy="1143000"/>
          </a:xfrm>
        </p:spPr>
        <p:txBody>
          <a:bodyPr/>
          <a:lstStyle/>
          <a:p>
            <a:pPr eaLnBrk="1" hangingPunct="1"/>
            <a:r>
              <a:rPr lang="en-US" i="1" dirty="0" smtClean="0"/>
              <a:t>A volcanic eruption on Io</a:t>
            </a:r>
            <a:br>
              <a:rPr lang="en-US" i="1" dirty="0" smtClean="0"/>
            </a:br>
            <a:r>
              <a:rPr lang="en-US" sz="4000" i="1" dirty="0" smtClean="0"/>
              <a:t>June 28</a:t>
            </a:r>
            <a:r>
              <a:rPr lang="en-US" sz="4000" i="1" smtClean="0"/>
              <a:t>, </a:t>
            </a:r>
            <a:r>
              <a:rPr lang="en-US" sz="4000" i="1" smtClean="0"/>
              <a:t>1999 </a:t>
            </a:r>
            <a:r>
              <a:rPr lang="en-US" sz="4000" i="1" dirty="0" smtClean="0"/>
              <a:t>(</a:t>
            </a:r>
            <a:r>
              <a:rPr lang="en-US" sz="4000" i="1" dirty="0" smtClean="0">
                <a:hlinkClick r:id="rId4"/>
              </a:rPr>
              <a:t>Galileo spacecraft</a:t>
            </a:r>
            <a:r>
              <a:rPr lang="en-US" sz="4000" i="1" dirty="0" smtClean="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FG21_01"/>
          <p:cNvPicPr>
            <a:picLocks noChangeAspect="1" noChangeArrowheads="1"/>
          </p:cNvPicPr>
          <p:nvPr/>
        </p:nvPicPr>
        <p:blipFill>
          <a:blip r:embed="rId3" cstate="print"/>
          <a:srcRect l="2499" t="2512" r="2499" b="2040"/>
          <a:stretch>
            <a:fillRect/>
          </a:stretch>
        </p:blipFill>
        <p:spPr bwMode="auto">
          <a:xfrm>
            <a:off x="0" y="685800"/>
            <a:ext cx="9144000" cy="6096000"/>
          </a:xfrm>
          <a:prstGeom prst="rect">
            <a:avLst/>
          </a:prstGeom>
          <a:noFill/>
          <a:ln w="9525">
            <a:noFill/>
            <a:miter lim="800000"/>
            <a:headEnd/>
            <a:tailEnd/>
          </a:ln>
        </p:spPr>
      </p:pic>
      <p:sp>
        <p:nvSpPr>
          <p:cNvPr id="27651" name="Rectangle 3"/>
          <p:cNvSpPr>
            <a:spLocks noGrp="1" noChangeArrowheads="1"/>
          </p:cNvSpPr>
          <p:nvPr>
            <p:ph type="title"/>
          </p:nvPr>
        </p:nvSpPr>
        <p:spPr>
          <a:xfrm>
            <a:off x="1143000" y="-228600"/>
            <a:ext cx="6858000" cy="1143000"/>
          </a:xfrm>
        </p:spPr>
        <p:txBody>
          <a:bodyPr/>
          <a:lstStyle/>
          <a:p>
            <a:pPr eaLnBrk="1" hangingPunct="1"/>
            <a:r>
              <a:rPr lang="en-US" smtClean="0"/>
              <a:t>The solar system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419094BC-3C6A-44B9-BA75-595EBAD512F4}" type="slidenum">
              <a:rPr lang="en-US" smtClean="0"/>
              <a:pPr>
                <a:defRPr/>
              </a:pPr>
              <a:t>40</a:t>
            </a:fld>
            <a:r>
              <a:rPr lang="en-US" dirty="0" smtClean="0"/>
              <a:t>/75</a:t>
            </a:r>
            <a:endParaRPr lang="en-US" dirty="0"/>
          </a:p>
        </p:txBody>
      </p:sp>
      <p:sp>
        <p:nvSpPr>
          <p:cNvPr id="67587" name="Rectangle 2"/>
          <p:cNvSpPr>
            <a:spLocks noGrp="1" noChangeArrowheads="1"/>
          </p:cNvSpPr>
          <p:nvPr>
            <p:ph type="title"/>
          </p:nvPr>
        </p:nvSpPr>
        <p:spPr>
          <a:xfrm>
            <a:off x="0" y="274638"/>
            <a:ext cx="9144000" cy="1143000"/>
          </a:xfrm>
        </p:spPr>
        <p:txBody>
          <a:bodyPr/>
          <a:lstStyle/>
          <a:p>
            <a:pPr eaLnBrk="1" hangingPunct="1"/>
            <a:r>
              <a:rPr lang="en-US" sz="2800" dirty="0" smtClean="0"/>
              <a:t>This mosaic of images collected by NASA's </a:t>
            </a:r>
            <a:r>
              <a:rPr lang="en-US" sz="2800" dirty="0" smtClean="0">
                <a:hlinkClick r:id="rId3"/>
              </a:rPr>
              <a:t>Galileo spacecraft </a:t>
            </a:r>
            <a:r>
              <a:rPr lang="en-US" sz="2800" dirty="0" smtClean="0"/>
              <a:t> on </a:t>
            </a:r>
            <a:r>
              <a:rPr lang="en-US" sz="2800" smtClean="0"/>
              <a:t>November </a:t>
            </a:r>
            <a:r>
              <a:rPr lang="en-US" sz="2800" smtClean="0"/>
              <a:t>25,1999 </a:t>
            </a:r>
            <a:r>
              <a:rPr lang="en-US" sz="2800" dirty="0" smtClean="0"/>
              <a:t>shows a fountain of lava spewing above the surface of Jupiter's moon Io.</a:t>
            </a:r>
          </a:p>
        </p:txBody>
      </p:sp>
      <p:pic>
        <p:nvPicPr>
          <p:cNvPr id="67588" name="Picture 3" descr="PIA02525_modest"/>
          <p:cNvPicPr>
            <a:picLocks noChangeAspect="1" noChangeArrowheads="1"/>
          </p:cNvPicPr>
          <p:nvPr/>
        </p:nvPicPr>
        <p:blipFill>
          <a:blip r:embed="rId4" cstate="print"/>
          <a:srcRect/>
          <a:stretch>
            <a:fillRect/>
          </a:stretch>
        </p:blipFill>
        <p:spPr bwMode="auto">
          <a:xfrm>
            <a:off x="1085850" y="1752600"/>
            <a:ext cx="6991350" cy="4894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pPr>
              <a:defRPr/>
            </a:pPr>
            <a:fld id="{244A31F3-C892-4142-8611-5CDF4B0B5531}" type="slidenum">
              <a:rPr lang="en-US" smtClean="0"/>
              <a:pPr>
                <a:defRPr/>
              </a:pPr>
              <a:t>41</a:t>
            </a:fld>
            <a:r>
              <a:rPr lang="en-US" dirty="0" smtClean="0"/>
              <a:t>/75</a:t>
            </a:r>
            <a:endParaRPr lang="en-US" dirty="0"/>
          </a:p>
        </p:txBody>
      </p:sp>
      <p:pic>
        <p:nvPicPr>
          <p:cNvPr id="68611" name="Picture 39" descr="PIA05410"/>
          <p:cNvPicPr>
            <a:picLocks noChangeAspect="1" noChangeArrowheads="1"/>
          </p:cNvPicPr>
          <p:nvPr/>
        </p:nvPicPr>
        <p:blipFill>
          <a:blip r:embed="rId3" cstate="print"/>
          <a:srcRect l="15044" b="18666"/>
          <a:stretch>
            <a:fillRect/>
          </a:stretch>
        </p:blipFill>
        <p:spPr bwMode="auto">
          <a:xfrm>
            <a:off x="2398713" y="0"/>
            <a:ext cx="6745287" cy="6858000"/>
          </a:xfrm>
          <a:prstGeom prst="rect">
            <a:avLst/>
          </a:prstGeom>
          <a:noFill/>
          <a:ln w="9525">
            <a:noFill/>
            <a:miter lim="800000"/>
            <a:headEnd/>
            <a:tailEnd/>
          </a:ln>
        </p:spPr>
      </p:pic>
      <p:sp>
        <p:nvSpPr>
          <p:cNvPr id="68612" name="Rectangle 3"/>
          <p:cNvSpPr>
            <a:spLocks noGrp="1" noChangeArrowheads="1"/>
          </p:cNvSpPr>
          <p:nvPr>
            <p:ph type="title"/>
          </p:nvPr>
        </p:nvSpPr>
        <p:spPr/>
        <p:txBody>
          <a:bodyPr/>
          <a:lstStyle/>
          <a:p>
            <a:pPr eaLnBrk="1" hangingPunct="1"/>
            <a:r>
              <a:rPr lang="en-US" smtClean="0"/>
              <a:t>Saturn</a:t>
            </a:r>
          </a:p>
        </p:txBody>
      </p:sp>
      <p:graphicFrame>
        <p:nvGraphicFramePr>
          <p:cNvPr id="71684"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1,426,725,400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60,268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10.7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29.4 Earth years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-178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VERY thick, composed of H</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He</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60!</a:t>
                      </a:r>
                    </a:p>
                  </a:txBody>
                  <a:tcPr horzOverflow="overflow">
                    <a:lnL>
                      <a:noFill/>
                    </a:lnL>
                    <a:lnR cap="flat">
                      <a:noFill/>
                    </a:lnR>
                    <a:lnT>
                      <a:noFill/>
                    </a:lnT>
                    <a:lnB cap="flat">
                      <a:noFill/>
                    </a:lnB>
                    <a:lnTlToBr>
                      <a:noFill/>
                    </a:lnTlToBr>
                    <a:lnBlToTr>
                      <a:noFill/>
                    </a:lnBlToTr>
                    <a:noFill/>
                  </a:tcPr>
                </a:tc>
              </a:tr>
            </a:tbl>
          </a:graphicData>
        </a:graphic>
      </p:graphicFrame>
      <p:sp>
        <p:nvSpPr>
          <p:cNvPr id="68628" name="Text Box 37"/>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sp>
        <p:nvSpPr>
          <p:cNvPr id="68629" name="Text Box 38">
            <a:hlinkClick r:id="rId6"/>
          </p:cNvPr>
          <p:cNvSpPr txBox="1">
            <a:spLocks noChangeArrowheads="1"/>
          </p:cNvSpPr>
          <p:nvPr/>
        </p:nvSpPr>
        <p:spPr bwMode="auto">
          <a:xfrm>
            <a:off x="7258050" y="6491288"/>
            <a:ext cx="1885950" cy="366712"/>
          </a:xfrm>
          <a:prstGeom prst="rect">
            <a:avLst/>
          </a:prstGeom>
          <a:noFill/>
          <a:ln w="9525">
            <a:noFill/>
            <a:miter lim="800000"/>
            <a:headEnd/>
            <a:tailEnd/>
          </a:ln>
        </p:spPr>
        <p:txBody>
          <a:bodyPr wrap="none">
            <a:spAutoFit/>
          </a:bodyPr>
          <a:lstStyle/>
          <a:p>
            <a:r>
              <a:rPr lang="en-US" b="1">
                <a:hlinkClick r:id="rId7"/>
              </a:rPr>
              <a:t>Image source</a:t>
            </a:r>
            <a:endParaRPr lang="en-US" b="1"/>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0"/>
          </p:nvPr>
        </p:nvSpPr>
        <p:spPr/>
        <p:txBody>
          <a:bodyPr/>
          <a:lstStyle/>
          <a:p>
            <a:pPr>
              <a:defRPr/>
            </a:pPr>
            <a:fld id="{2DA5C747-4D66-43CE-ABFF-F4EC208F145C}" type="slidenum">
              <a:rPr lang="en-US" smtClean="0"/>
              <a:pPr>
                <a:defRPr/>
              </a:pPr>
              <a:t>42</a:t>
            </a:fld>
            <a:r>
              <a:rPr lang="en-US" dirty="0" smtClean="0"/>
              <a:t>/75</a:t>
            </a:r>
            <a:endParaRPr lang="en-US" dirty="0"/>
          </a:p>
        </p:txBody>
      </p:sp>
      <p:sp>
        <p:nvSpPr>
          <p:cNvPr id="69635" name="Rectangle 3"/>
          <p:cNvSpPr>
            <a:spLocks noGrp="1" noChangeArrowheads="1"/>
          </p:cNvSpPr>
          <p:nvPr>
            <p:ph type="title"/>
          </p:nvPr>
        </p:nvSpPr>
        <p:spPr/>
        <p:txBody>
          <a:bodyPr/>
          <a:lstStyle/>
          <a:p>
            <a:pPr eaLnBrk="1" hangingPunct="1"/>
            <a:r>
              <a:rPr lang="en-US" smtClean="0"/>
              <a:t>Saturn</a:t>
            </a:r>
          </a:p>
        </p:txBody>
      </p:sp>
      <p:graphicFrame>
        <p:nvGraphicFramePr>
          <p:cNvPr id="72738" name="Group 34"/>
          <p:cNvGraphicFramePr>
            <a:graphicFrameLocks noGrp="1"/>
          </p:cNvGraphicFramePr>
          <p:nvPr>
            <p:ph type="tbl" idx="1"/>
          </p:nvPr>
        </p:nvGraphicFramePr>
        <p:xfrm>
          <a:off x="76200" y="1981200"/>
          <a:ext cx="8686800" cy="5070476"/>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Similar to Jupiter’s Atmosphere, Composition &amp; Internal structure</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Very strong</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Weather: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Dynamic atmosphere with large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cyclonic storms similar to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Jupiter's Great Red Spot. The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upper clouds are composed of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ammonia crystals, while the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lower level clouds appear to be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composed of either ammonium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hydrosulfide (NH</a:t>
                      </a:r>
                      <a:r>
                        <a:rPr kumimoji="0" lang="en-US" sz="1800" b="0" i="0" u="none" strike="noStrike" cap="none" normalizeH="0" baseline="-25000" smtClean="0">
                          <a:ln>
                            <a:noFill/>
                          </a:ln>
                          <a:solidFill>
                            <a:schemeClr val="tx1"/>
                          </a:solidFill>
                          <a:effectLst/>
                          <a:latin typeface="Arial" charset="0"/>
                        </a:rPr>
                        <a:t>4</a:t>
                      </a:r>
                      <a:r>
                        <a:rPr kumimoji="0" lang="en-US" sz="1800" b="0" i="0" u="none" strike="noStrike" cap="none" normalizeH="0" baseline="0" smtClean="0">
                          <a:ln>
                            <a:noFill/>
                          </a:ln>
                          <a:solidFill>
                            <a:schemeClr val="tx1"/>
                          </a:solidFill>
                          <a:effectLst/>
                          <a:latin typeface="Arial" charset="0"/>
                        </a:rPr>
                        <a:t>SH) or water.</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69647" name="Text Box 31"/>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3"/>
              </a:rPr>
              <a:t>1</a:t>
            </a:r>
            <a:r>
              <a:rPr lang="en-US"/>
              <a:t>, </a:t>
            </a:r>
            <a:r>
              <a:rPr lang="en-US">
                <a:hlinkClick r:id="rId4"/>
              </a:rPr>
              <a:t>2</a:t>
            </a:r>
            <a:endParaRPr lang="en-US"/>
          </a:p>
        </p:txBody>
      </p:sp>
      <p:pic>
        <p:nvPicPr>
          <p:cNvPr id="69648" name="Picture 32"/>
          <p:cNvPicPr>
            <a:picLocks noChangeAspect="1" noChangeArrowheads="1"/>
          </p:cNvPicPr>
          <p:nvPr/>
        </p:nvPicPr>
        <p:blipFill>
          <a:blip r:embed="rId5" cstate="print"/>
          <a:srcRect/>
          <a:stretch>
            <a:fillRect/>
          </a:stretch>
        </p:blipFill>
        <p:spPr bwMode="auto">
          <a:xfrm>
            <a:off x="6505575" y="2667000"/>
            <a:ext cx="2638425" cy="3505200"/>
          </a:xfrm>
          <a:prstGeom prst="rect">
            <a:avLst/>
          </a:prstGeom>
          <a:noFill/>
          <a:ln w="9525">
            <a:noFill/>
            <a:miter lim="800000"/>
            <a:headEnd/>
            <a:tailEnd/>
          </a:ln>
        </p:spPr>
      </p:pic>
      <p:sp>
        <p:nvSpPr>
          <p:cNvPr id="69649" name="Text Box 35"/>
          <p:cNvSpPr txBox="1">
            <a:spLocks noChangeArrowheads="1"/>
          </p:cNvSpPr>
          <p:nvPr/>
        </p:nvSpPr>
        <p:spPr bwMode="auto">
          <a:xfrm>
            <a:off x="6934200" y="6248400"/>
            <a:ext cx="1693863" cy="336550"/>
          </a:xfrm>
          <a:prstGeom prst="rect">
            <a:avLst/>
          </a:prstGeom>
          <a:noFill/>
          <a:ln w="9525">
            <a:noFill/>
            <a:miter lim="800000"/>
            <a:headEnd/>
            <a:tailEnd/>
          </a:ln>
        </p:spPr>
        <p:txBody>
          <a:bodyPr wrap="none">
            <a:spAutoFit/>
          </a:bodyPr>
          <a:lstStyle/>
          <a:p>
            <a:r>
              <a:rPr lang="en-US" sz="1600">
                <a:hlinkClick r:id="rId6"/>
              </a:rPr>
              <a:t>Image source</a:t>
            </a:r>
            <a:endParaRPr lang="en-US" sz="16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8E4F31DF-05FC-4290-8A81-184EED0B81DB}" type="slidenum">
              <a:rPr lang="en-US" smtClean="0"/>
              <a:pPr>
                <a:defRPr/>
              </a:pPr>
              <a:t>43</a:t>
            </a:fld>
            <a:r>
              <a:rPr lang="en-US" dirty="0" smtClean="0"/>
              <a:t>/75</a:t>
            </a:r>
            <a:endParaRPr lang="en-US" dirty="0"/>
          </a:p>
        </p:txBody>
      </p:sp>
      <p:pic>
        <p:nvPicPr>
          <p:cNvPr id="70659" name="Picture 2" descr="FG21_20"/>
          <p:cNvPicPr>
            <a:picLocks noChangeAspect="1" noChangeArrowheads="1"/>
          </p:cNvPicPr>
          <p:nvPr/>
        </p:nvPicPr>
        <p:blipFill>
          <a:blip r:embed="rId3" cstate="print"/>
          <a:srcRect l="1695" t="3360" r="2637" b="3360"/>
          <a:stretch>
            <a:fillRect/>
          </a:stretch>
        </p:blipFill>
        <p:spPr bwMode="auto">
          <a:xfrm>
            <a:off x="-3175" y="1588"/>
            <a:ext cx="9147175" cy="6858000"/>
          </a:xfrm>
          <a:prstGeom prst="rect">
            <a:avLst/>
          </a:prstGeom>
          <a:noFill/>
          <a:ln w="9525">
            <a:noFill/>
            <a:miter lim="800000"/>
            <a:headEnd/>
            <a:tailEnd/>
          </a:ln>
        </p:spPr>
      </p:pic>
      <p:sp>
        <p:nvSpPr>
          <p:cNvPr id="70660" name="Rectangle 3"/>
          <p:cNvSpPr>
            <a:spLocks noGrp="1" noChangeArrowheads="1"/>
          </p:cNvSpPr>
          <p:nvPr>
            <p:ph type="title"/>
          </p:nvPr>
        </p:nvSpPr>
        <p:spPr>
          <a:xfrm>
            <a:off x="1828800" y="-152400"/>
            <a:ext cx="6858000" cy="1143000"/>
          </a:xfrm>
        </p:spPr>
        <p:txBody>
          <a:bodyPr/>
          <a:lstStyle/>
          <a:p>
            <a:pPr eaLnBrk="1" hangingPunct="1"/>
            <a:r>
              <a:rPr lang="en-US" sz="4000" smtClean="0"/>
              <a:t>The ring system of Saturn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pPr>
              <a:defRPr/>
            </a:pPr>
            <a:fld id="{C225D46F-5DDB-4CE9-BD25-E649D30F9F38}" type="slidenum">
              <a:rPr lang="en-US" smtClean="0"/>
              <a:pPr>
                <a:defRPr/>
              </a:pPr>
              <a:t>44</a:t>
            </a:fld>
            <a:r>
              <a:rPr lang="en-US" dirty="0" smtClean="0"/>
              <a:t>/75</a:t>
            </a:r>
            <a:endParaRPr lang="en-US" dirty="0"/>
          </a:p>
        </p:txBody>
      </p:sp>
      <p:pic>
        <p:nvPicPr>
          <p:cNvPr id="71683" name="Picture 40"/>
          <p:cNvPicPr>
            <a:picLocks noChangeAspect="1" noChangeArrowheads="1"/>
          </p:cNvPicPr>
          <p:nvPr/>
        </p:nvPicPr>
        <p:blipFill>
          <a:blip r:embed="rId3" cstate="print"/>
          <a:srcRect r="21082"/>
          <a:stretch>
            <a:fillRect/>
          </a:stretch>
        </p:blipFill>
        <p:spPr bwMode="auto">
          <a:xfrm>
            <a:off x="3581400" y="0"/>
            <a:ext cx="5562600" cy="6892925"/>
          </a:xfrm>
          <a:prstGeom prst="rect">
            <a:avLst/>
          </a:prstGeom>
          <a:noFill/>
          <a:ln w="9525">
            <a:noFill/>
            <a:miter lim="800000"/>
            <a:headEnd/>
            <a:tailEnd/>
          </a:ln>
        </p:spPr>
      </p:pic>
      <p:sp>
        <p:nvSpPr>
          <p:cNvPr id="71684" name="Rectangle 3"/>
          <p:cNvSpPr>
            <a:spLocks noGrp="1" noChangeArrowheads="1"/>
          </p:cNvSpPr>
          <p:nvPr>
            <p:ph type="title"/>
          </p:nvPr>
        </p:nvSpPr>
        <p:spPr/>
        <p:txBody>
          <a:bodyPr/>
          <a:lstStyle/>
          <a:p>
            <a:pPr eaLnBrk="1" hangingPunct="1"/>
            <a:r>
              <a:rPr lang="en-US" smtClean="0"/>
              <a:t>Uranus</a:t>
            </a:r>
          </a:p>
        </p:txBody>
      </p:sp>
      <p:graphicFrame>
        <p:nvGraphicFramePr>
          <p:cNvPr id="74756"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dirty="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2,870,992,200 </a:t>
                      </a:r>
                      <a:r>
                        <a:rPr kumimoji="0" lang="en-US" sz="1800" b="0" i="0" u="none" strike="noStrike" cap="none" normalizeH="0" baseline="0" dirty="0" smtClean="0">
                          <a:ln>
                            <a:noFill/>
                          </a:ln>
                          <a:solidFill>
                            <a:schemeClr val="tx1"/>
                          </a:solidFill>
                          <a:effectLst/>
                          <a:latin typeface="Arial" charset="0"/>
                        </a:rPr>
                        <a:t>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25,559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17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84 Earth years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-216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VERY thick, composed of H</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He, CH</a:t>
                      </a:r>
                      <a:r>
                        <a:rPr kumimoji="0" lang="en-US" sz="1800" b="0" i="0" u="none" strike="noStrike" cap="none" normalizeH="0" baseline="-25000" smtClean="0">
                          <a:ln>
                            <a:noFill/>
                          </a:ln>
                          <a:solidFill>
                            <a:schemeClr val="tx1"/>
                          </a:solidFill>
                          <a:effectLst/>
                          <a:latin typeface="Arial" charset="0"/>
                        </a:rPr>
                        <a:t>4</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27!</a:t>
                      </a:r>
                    </a:p>
                  </a:txBody>
                  <a:tcPr horzOverflow="overflow">
                    <a:lnL>
                      <a:noFill/>
                    </a:lnL>
                    <a:lnR cap="flat">
                      <a:noFill/>
                    </a:lnR>
                    <a:lnT>
                      <a:noFill/>
                    </a:lnT>
                    <a:lnB cap="flat">
                      <a:noFill/>
                    </a:lnB>
                    <a:lnTlToBr>
                      <a:noFill/>
                    </a:lnTlToBr>
                    <a:lnBlToTr>
                      <a:noFill/>
                    </a:lnBlToTr>
                    <a:noFill/>
                  </a:tcPr>
                </a:tc>
              </a:tr>
            </a:tbl>
          </a:graphicData>
        </a:graphic>
      </p:graphicFrame>
      <p:sp>
        <p:nvSpPr>
          <p:cNvPr id="71700" name="Text Box 37"/>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sp>
        <p:nvSpPr>
          <p:cNvPr id="71701" name="Text Box 38">
            <a:hlinkClick r:id="rId6"/>
          </p:cNvPr>
          <p:cNvSpPr txBox="1">
            <a:spLocks noChangeArrowheads="1"/>
          </p:cNvSpPr>
          <p:nvPr/>
        </p:nvSpPr>
        <p:spPr bwMode="auto">
          <a:xfrm>
            <a:off x="7258050" y="6491288"/>
            <a:ext cx="1885950" cy="366712"/>
          </a:xfrm>
          <a:prstGeom prst="rect">
            <a:avLst/>
          </a:prstGeom>
          <a:noFill/>
          <a:ln w="9525">
            <a:noFill/>
            <a:miter lim="800000"/>
            <a:headEnd/>
            <a:tailEnd/>
          </a:ln>
        </p:spPr>
        <p:txBody>
          <a:bodyPr wrap="none">
            <a:spAutoFit/>
          </a:bodyPr>
          <a:lstStyle/>
          <a:p>
            <a:r>
              <a:rPr lang="en-US" b="1">
                <a:hlinkClick r:id="rId7"/>
              </a:rPr>
              <a:t>Image source</a:t>
            </a:r>
            <a:endParaRPr lang="en-US" b="1"/>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pPr>
              <a:defRPr/>
            </a:pPr>
            <a:fld id="{B9B40B15-B794-4A23-BF01-064CE56D6881}" type="slidenum">
              <a:rPr lang="en-US" smtClean="0"/>
              <a:pPr>
                <a:defRPr/>
              </a:pPr>
              <a:t>45</a:t>
            </a:fld>
            <a:r>
              <a:rPr lang="en-US" dirty="0" smtClean="0"/>
              <a:t>/75</a:t>
            </a:r>
            <a:endParaRPr lang="en-US" dirty="0"/>
          </a:p>
        </p:txBody>
      </p:sp>
      <p:sp>
        <p:nvSpPr>
          <p:cNvPr id="72707" name="Rectangle 2"/>
          <p:cNvSpPr>
            <a:spLocks noGrp="1" noChangeArrowheads="1"/>
          </p:cNvSpPr>
          <p:nvPr>
            <p:ph type="title"/>
          </p:nvPr>
        </p:nvSpPr>
        <p:spPr/>
        <p:txBody>
          <a:bodyPr/>
          <a:lstStyle/>
          <a:p>
            <a:pPr eaLnBrk="1" hangingPunct="1"/>
            <a:r>
              <a:rPr lang="en-US" smtClean="0"/>
              <a:t>Uranus</a:t>
            </a:r>
          </a:p>
        </p:txBody>
      </p:sp>
      <p:graphicFrame>
        <p:nvGraphicFramePr>
          <p:cNvPr id="75802" name="Group 26"/>
          <p:cNvGraphicFramePr>
            <a:graphicFrameLocks noGrp="1"/>
          </p:cNvGraphicFramePr>
          <p:nvPr>
            <p:ph type="tbl" idx="1"/>
          </p:nvPr>
        </p:nvGraphicFramePr>
        <p:xfrm>
          <a:off x="76200" y="1981200"/>
          <a:ext cx="8686800" cy="3481389"/>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a rocky core in the center, an icy mantle in the middle and an outer gaseous hydrogen/helium envelope</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yes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Weather: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Wispy clouds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72719" name="Text Box 22"/>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3"/>
              </a:rPr>
              <a:t>1</a:t>
            </a:r>
            <a:r>
              <a:rPr lang="en-US"/>
              <a:t>, </a:t>
            </a:r>
            <a:r>
              <a:rPr lang="en-US">
                <a:hlinkClick r:id="rId4"/>
              </a:rPr>
              <a:t>2</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pPr>
              <a:defRPr/>
            </a:pPr>
            <a:fld id="{4C7E69CE-2E7C-4B8A-B130-7DB1594B31E4}" type="slidenum">
              <a:rPr lang="en-US" smtClean="0"/>
              <a:pPr>
                <a:defRPr/>
              </a:pPr>
              <a:t>46</a:t>
            </a:fld>
            <a:r>
              <a:rPr lang="en-US" dirty="0" smtClean="0"/>
              <a:t>/75</a:t>
            </a:r>
            <a:endParaRPr lang="en-US" dirty="0"/>
          </a:p>
        </p:txBody>
      </p:sp>
      <p:pic>
        <p:nvPicPr>
          <p:cNvPr id="73731" name="Picture 39"/>
          <p:cNvPicPr>
            <a:picLocks noChangeAspect="1" noChangeArrowheads="1"/>
          </p:cNvPicPr>
          <p:nvPr/>
        </p:nvPicPr>
        <p:blipFill>
          <a:blip r:embed="rId3" cstate="print"/>
          <a:srcRect t="3334" r="49559" b="3334"/>
          <a:stretch>
            <a:fillRect/>
          </a:stretch>
        </p:blipFill>
        <p:spPr bwMode="auto">
          <a:xfrm>
            <a:off x="5334000" y="0"/>
            <a:ext cx="3810000" cy="6945313"/>
          </a:xfrm>
          <a:prstGeom prst="rect">
            <a:avLst/>
          </a:prstGeom>
          <a:noFill/>
          <a:ln w="9525">
            <a:noFill/>
            <a:miter lim="800000"/>
            <a:headEnd/>
            <a:tailEnd/>
          </a:ln>
        </p:spPr>
      </p:pic>
      <p:sp>
        <p:nvSpPr>
          <p:cNvPr id="73732" name="Rectangle 3"/>
          <p:cNvSpPr>
            <a:spLocks noGrp="1" noChangeArrowheads="1"/>
          </p:cNvSpPr>
          <p:nvPr>
            <p:ph type="title"/>
          </p:nvPr>
        </p:nvSpPr>
        <p:spPr/>
        <p:txBody>
          <a:bodyPr/>
          <a:lstStyle/>
          <a:p>
            <a:pPr eaLnBrk="1" hangingPunct="1"/>
            <a:r>
              <a:rPr lang="en-US" smtClean="0"/>
              <a:t>Neptune</a:t>
            </a:r>
          </a:p>
        </p:txBody>
      </p:sp>
      <p:graphicFrame>
        <p:nvGraphicFramePr>
          <p:cNvPr id="77828"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4,498,252,900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24,764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16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164.8 Earth years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-214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VERY thick, composed of H</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 He, CH</a:t>
                      </a:r>
                      <a:r>
                        <a:rPr kumimoji="0" lang="en-US" sz="1800" b="0" i="0" u="none" strike="noStrike" cap="none" normalizeH="0" baseline="-25000" smtClean="0">
                          <a:ln>
                            <a:noFill/>
                          </a:ln>
                          <a:solidFill>
                            <a:schemeClr val="tx1"/>
                          </a:solidFill>
                          <a:effectLst/>
                          <a:latin typeface="Arial" charset="0"/>
                        </a:rPr>
                        <a:t>4</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13!</a:t>
                      </a:r>
                    </a:p>
                  </a:txBody>
                  <a:tcPr horzOverflow="overflow">
                    <a:lnL>
                      <a:noFill/>
                    </a:lnL>
                    <a:lnR cap="flat">
                      <a:noFill/>
                    </a:lnR>
                    <a:lnT>
                      <a:noFill/>
                    </a:lnT>
                    <a:lnB cap="flat">
                      <a:noFill/>
                    </a:lnB>
                    <a:lnTlToBr>
                      <a:noFill/>
                    </a:lnTlToBr>
                    <a:lnBlToTr>
                      <a:noFill/>
                    </a:lnBlToTr>
                    <a:noFill/>
                  </a:tcPr>
                </a:tc>
              </a:tr>
            </a:tbl>
          </a:graphicData>
        </a:graphic>
      </p:graphicFrame>
      <p:sp>
        <p:nvSpPr>
          <p:cNvPr id="73748" name="Text Box 37"/>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sp>
        <p:nvSpPr>
          <p:cNvPr id="73749" name="Text Box 38">
            <a:hlinkClick r:id="rId6"/>
          </p:cNvPr>
          <p:cNvSpPr txBox="1">
            <a:spLocks noChangeArrowheads="1"/>
          </p:cNvSpPr>
          <p:nvPr/>
        </p:nvSpPr>
        <p:spPr bwMode="auto">
          <a:xfrm>
            <a:off x="7258050" y="6491288"/>
            <a:ext cx="1885950" cy="366712"/>
          </a:xfrm>
          <a:prstGeom prst="rect">
            <a:avLst/>
          </a:prstGeom>
          <a:noFill/>
          <a:ln w="9525">
            <a:noFill/>
            <a:miter lim="800000"/>
            <a:headEnd/>
            <a:tailEnd/>
          </a:ln>
        </p:spPr>
        <p:txBody>
          <a:bodyPr wrap="none">
            <a:spAutoFit/>
          </a:bodyPr>
          <a:lstStyle/>
          <a:p>
            <a:r>
              <a:rPr lang="en-US" b="1">
                <a:hlinkClick r:id="rId7"/>
              </a:rPr>
              <a:t>Image source</a:t>
            </a:r>
            <a:endParaRPr lang="en-US" b="1"/>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p:cNvSpPr>
            <a:spLocks noGrp="1"/>
          </p:cNvSpPr>
          <p:nvPr>
            <p:ph type="sldNum" sz="quarter" idx="10"/>
          </p:nvPr>
        </p:nvSpPr>
        <p:spPr/>
        <p:txBody>
          <a:bodyPr/>
          <a:lstStyle/>
          <a:p>
            <a:pPr>
              <a:defRPr/>
            </a:pPr>
            <a:fld id="{2993635C-9A29-4716-8748-118F06EC5186}" type="slidenum">
              <a:rPr lang="en-US" smtClean="0"/>
              <a:pPr>
                <a:defRPr/>
              </a:pPr>
              <a:t>47</a:t>
            </a:fld>
            <a:r>
              <a:rPr lang="en-US" dirty="0" smtClean="0"/>
              <a:t>/75</a:t>
            </a:r>
            <a:endParaRPr lang="en-US" dirty="0"/>
          </a:p>
        </p:txBody>
      </p:sp>
      <p:pic>
        <p:nvPicPr>
          <p:cNvPr id="74755" name="Picture 26"/>
          <p:cNvPicPr>
            <a:picLocks noChangeAspect="1" noChangeArrowheads="1"/>
          </p:cNvPicPr>
          <p:nvPr/>
        </p:nvPicPr>
        <p:blipFill>
          <a:blip r:embed="rId3" cstate="print"/>
          <a:srcRect/>
          <a:stretch>
            <a:fillRect/>
          </a:stretch>
        </p:blipFill>
        <p:spPr bwMode="auto">
          <a:xfrm>
            <a:off x="5486400" y="2819400"/>
            <a:ext cx="3657600" cy="2720975"/>
          </a:xfrm>
          <a:prstGeom prst="rect">
            <a:avLst/>
          </a:prstGeom>
          <a:noFill/>
          <a:ln w="9525">
            <a:noFill/>
            <a:miter lim="800000"/>
            <a:headEnd/>
            <a:tailEnd/>
          </a:ln>
        </p:spPr>
      </p:pic>
      <p:sp>
        <p:nvSpPr>
          <p:cNvPr id="74756" name="Rectangle 2"/>
          <p:cNvSpPr>
            <a:spLocks noGrp="1" noChangeArrowheads="1"/>
          </p:cNvSpPr>
          <p:nvPr>
            <p:ph type="title"/>
          </p:nvPr>
        </p:nvSpPr>
        <p:spPr/>
        <p:txBody>
          <a:bodyPr/>
          <a:lstStyle/>
          <a:p>
            <a:pPr eaLnBrk="1" hangingPunct="1"/>
            <a:r>
              <a:rPr lang="en-US" smtClean="0"/>
              <a:t>Neptune</a:t>
            </a:r>
          </a:p>
        </p:txBody>
      </p:sp>
      <p:graphicFrame>
        <p:nvGraphicFramePr>
          <p:cNvPr id="78877" name="Group 29"/>
          <p:cNvGraphicFramePr>
            <a:graphicFrameLocks noGrp="1"/>
          </p:cNvGraphicFramePr>
          <p:nvPr>
            <p:ph type="tbl" idx="1"/>
          </p:nvPr>
        </p:nvGraphicFramePr>
        <p:xfrm>
          <a:off x="76200" y="1981200"/>
          <a:ext cx="8686800" cy="4521836"/>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a rocky core in the center, an icy mantle in the middle and an outer gaseous hydrogen/helium envelope</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yes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Weather: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One of the windiest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places in the solar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system:  Great Dark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Spot;  White cirrus-like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clouds above the main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cloud deck</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74768" name="Text Box 22"/>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E15390CC-A8FB-4A72-86EE-7D53B25B596B}" type="slidenum">
              <a:rPr lang="en-US" smtClean="0"/>
              <a:pPr>
                <a:defRPr/>
              </a:pPr>
              <a:t>48</a:t>
            </a:fld>
            <a:r>
              <a:rPr lang="en-US" dirty="0" smtClean="0"/>
              <a:t>/75</a:t>
            </a:r>
            <a:endParaRPr lang="en-US" dirty="0"/>
          </a:p>
        </p:txBody>
      </p:sp>
      <p:pic>
        <p:nvPicPr>
          <p:cNvPr id="75779" name="Picture 2"/>
          <p:cNvPicPr>
            <a:picLocks noChangeAspect="1" noChangeArrowheads="1"/>
          </p:cNvPicPr>
          <p:nvPr/>
        </p:nvPicPr>
        <p:blipFill>
          <a:blip r:embed="rId3" cstate="print"/>
          <a:srcRect/>
          <a:stretch>
            <a:fillRect/>
          </a:stretch>
        </p:blipFill>
        <p:spPr bwMode="auto">
          <a:xfrm>
            <a:off x="0" y="685800"/>
            <a:ext cx="9144000" cy="5438775"/>
          </a:xfrm>
          <a:prstGeom prst="rect">
            <a:avLst/>
          </a:prstGeom>
          <a:noFill/>
          <a:ln w="9525">
            <a:noFill/>
            <a:miter lim="800000"/>
            <a:headEnd/>
            <a:tailEnd/>
          </a:ln>
        </p:spPr>
      </p:pic>
      <p:sp>
        <p:nvSpPr>
          <p:cNvPr id="75780" name="Text Box 3"/>
          <p:cNvSpPr txBox="1">
            <a:spLocks noChangeArrowheads="1"/>
          </p:cNvSpPr>
          <p:nvPr/>
        </p:nvSpPr>
        <p:spPr bwMode="auto">
          <a:xfrm>
            <a:off x="3581400" y="6491288"/>
            <a:ext cx="1885950" cy="366712"/>
          </a:xfrm>
          <a:prstGeom prst="rect">
            <a:avLst/>
          </a:prstGeom>
          <a:noFill/>
          <a:ln w="9525">
            <a:noFill/>
            <a:miter lim="800000"/>
            <a:headEnd/>
            <a:tailEnd/>
          </a:ln>
        </p:spPr>
        <p:txBody>
          <a:bodyPr wrap="none">
            <a:spAutoFit/>
          </a:bodyPr>
          <a:lstStyle/>
          <a:p>
            <a:r>
              <a:rPr lang="en-US">
                <a:hlinkClick r:id="rId4"/>
              </a:rPr>
              <a:t>Image source</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
          <p:cNvSpPr>
            <a:spLocks noGrp="1"/>
          </p:cNvSpPr>
          <p:nvPr>
            <p:ph type="sldNum" sz="quarter" idx="10"/>
          </p:nvPr>
        </p:nvSpPr>
        <p:spPr/>
        <p:txBody>
          <a:bodyPr/>
          <a:lstStyle/>
          <a:p>
            <a:pPr>
              <a:defRPr/>
            </a:pPr>
            <a:fld id="{476A5D2E-276A-44DB-BCF8-B644E520C629}" type="slidenum">
              <a:rPr lang="en-US" smtClean="0"/>
              <a:pPr>
                <a:defRPr/>
              </a:pPr>
              <a:t>49</a:t>
            </a:fld>
            <a:r>
              <a:rPr lang="en-US" dirty="0" smtClean="0"/>
              <a:t>/75</a:t>
            </a:r>
            <a:endParaRPr lang="en-US" dirty="0"/>
          </a:p>
        </p:txBody>
      </p:sp>
      <p:pic>
        <p:nvPicPr>
          <p:cNvPr id="76803" name="Picture 39"/>
          <p:cNvPicPr>
            <a:picLocks noChangeAspect="1" noChangeArrowheads="1"/>
          </p:cNvPicPr>
          <p:nvPr/>
        </p:nvPicPr>
        <p:blipFill>
          <a:blip r:embed="rId3" cstate="print"/>
          <a:srcRect/>
          <a:stretch>
            <a:fillRect/>
          </a:stretch>
        </p:blipFill>
        <p:spPr bwMode="auto">
          <a:xfrm>
            <a:off x="5486400" y="2209800"/>
            <a:ext cx="3657600" cy="3657600"/>
          </a:xfrm>
          <a:prstGeom prst="rect">
            <a:avLst/>
          </a:prstGeom>
          <a:noFill/>
          <a:ln w="9525">
            <a:noFill/>
            <a:miter lim="800000"/>
            <a:headEnd/>
            <a:tailEnd/>
          </a:ln>
        </p:spPr>
      </p:pic>
      <p:sp>
        <p:nvSpPr>
          <p:cNvPr id="76804" name="Rectangle 3"/>
          <p:cNvSpPr>
            <a:spLocks noGrp="1" noChangeArrowheads="1"/>
          </p:cNvSpPr>
          <p:nvPr>
            <p:ph type="title"/>
          </p:nvPr>
        </p:nvSpPr>
        <p:spPr/>
        <p:txBody>
          <a:bodyPr/>
          <a:lstStyle/>
          <a:p>
            <a:pPr eaLnBrk="1" hangingPunct="1"/>
            <a:r>
              <a:rPr lang="en-US" smtClean="0"/>
              <a:t>Dwarf Planets:  Ceres</a:t>
            </a:r>
          </a:p>
        </p:txBody>
      </p:sp>
      <p:graphicFrame>
        <p:nvGraphicFramePr>
          <p:cNvPr id="82948"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403,914,303 km (Asteroid Belt Object)</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950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9.1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4.6 Earth years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~167 K</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endParaRPr kumimoji="0" lang="en-US" sz="1800" b="0" i="0" u="none" strike="noStrike" cap="none" normalizeH="0" baseline="-2500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cap="flat">
                      <a:noFill/>
                    </a:lnB>
                    <a:lnTlToBr>
                      <a:noFill/>
                    </a:lnTlToBr>
                    <a:lnBlToTr>
                      <a:noFill/>
                    </a:lnBlToTr>
                    <a:noFill/>
                  </a:tcPr>
                </a:tc>
              </a:tr>
            </a:tbl>
          </a:graphicData>
        </a:graphic>
      </p:graphicFrame>
      <p:sp>
        <p:nvSpPr>
          <p:cNvPr id="76820" name="Text Box 38">
            <a:hlinkClick r:id="rId4"/>
          </p:cNvPr>
          <p:cNvSpPr txBox="1">
            <a:spLocks noChangeArrowheads="1"/>
          </p:cNvSpPr>
          <p:nvPr/>
        </p:nvSpPr>
        <p:spPr bwMode="auto">
          <a:xfrm>
            <a:off x="6477000" y="6491288"/>
            <a:ext cx="1885950" cy="366712"/>
          </a:xfrm>
          <a:prstGeom prst="rect">
            <a:avLst/>
          </a:prstGeom>
          <a:noFill/>
          <a:ln w="9525">
            <a:noFill/>
            <a:miter lim="800000"/>
            <a:headEnd/>
            <a:tailEnd/>
          </a:ln>
        </p:spPr>
        <p:txBody>
          <a:bodyPr wrap="none">
            <a:spAutoFit/>
          </a:bodyPr>
          <a:lstStyle/>
          <a:p>
            <a:r>
              <a:rPr lang="en-US" b="1">
                <a:hlinkClick r:id="rId5"/>
              </a:rPr>
              <a:t>Image source</a:t>
            </a:r>
            <a:endParaRPr lang="en-US" b="1"/>
          </a:p>
        </p:txBody>
      </p:sp>
      <p:sp>
        <p:nvSpPr>
          <p:cNvPr id="76821" name="Text Box 40"/>
          <p:cNvSpPr txBox="1">
            <a:spLocks noChangeArrowheads="1"/>
          </p:cNvSpPr>
          <p:nvPr/>
        </p:nvSpPr>
        <p:spPr bwMode="auto">
          <a:xfrm>
            <a:off x="5915025" y="5334000"/>
            <a:ext cx="2759075" cy="517525"/>
          </a:xfrm>
          <a:prstGeom prst="rect">
            <a:avLst/>
          </a:prstGeom>
          <a:noFill/>
          <a:ln w="9525">
            <a:noFill/>
            <a:miter lim="800000"/>
            <a:headEnd/>
            <a:tailEnd/>
          </a:ln>
        </p:spPr>
        <p:txBody>
          <a:bodyPr>
            <a:spAutoFit/>
          </a:bodyPr>
          <a:lstStyle/>
          <a:p>
            <a:pPr algn="ctr"/>
            <a:r>
              <a:rPr lang="en-US" sz="1400"/>
              <a:t>Ceres as seen by Hubble Space Telescope (ACS)</a:t>
            </a:r>
          </a:p>
        </p:txBody>
      </p:sp>
      <p:sp>
        <p:nvSpPr>
          <p:cNvPr id="76822" name="Text Box 41"/>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6"/>
              </a:rPr>
              <a:t>1</a:t>
            </a:r>
            <a:r>
              <a:rPr lang="en-US"/>
              <a:t>, </a:t>
            </a:r>
            <a:r>
              <a:rPr lang="en-US">
                <a:hlinkClick r:id="rId7"/>
              </a:rPr>
              <a:t>2</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76C291-BA30-4E9D-8D49-C3B8CCD60738}" type="slidenum">
              <a:rPr lang="en-US" smtClean="0"/>
              <a:pPr>
                <a:defRPr/>
              </a:pPr>
              <a:t>5</a:t>
            </a:fld>
            <a:r>
              <a:rPr lang="en-US" dirty="0" smtClean="0"/>
              <a:t>/75</a:t>
            </a:r>
            <a:endParaRPr lang="en-US" dirty="0"/>
          </a:p>
        </p:txBody>
      </p:sp>
      <p:sp>
        <p:nvSpPr>
          <p:cNvPr id="29699" name="Rectangle 4"/>
          <p:cNvSpPr>
            <a:spLocks noGrp="1" noChangeArrowheads="1"/>
          </p:cNvSpPr>
          <p:nvPr>
            <p:ph type="title"/>
          </p:nvPr>
        </p:nvSpPr>
        <p:spPr/>
        <p:txBody>
          <a:bodyPr/>
          <a:lstStyle/>
          <a:p>
            <a:pPr eaLnBrk="1" hangingPunct="1"/>
            <a:r>
              <a:rPr lang="en-US" smtClean="0"/>
              <a:t>Orbital Planes</a:t>
            </a:r>
          </a:p>
        </p:txBody>
      </p:sp>
      <p:sp>
        <p:nvSpPr>
          <p:cNvPr id="29700" name="Rectangle 5"/>
          <p:cNvSpPr>
            <a:spLocks noGrp="1" noChangeArrowheads="1"/>
          </p:cNvSpPr>
          <p:nvPr>
            <p:ph type="body" idx="1"/>
          </p:nvPr>
        </p:nvSpPr>
        <p:spPr>
          <a:xfrm>
            <a:off x="0" y="1981200"/>
            <a:ext cx="9144000" cy="4876800"/>
          </a:xfrm>
        </p:spPr>
        <p:txBody>
          <a:bodyPr/>
          <a:lstStyle/>
          <a:p>
            <a:pPr marL="0" indent="0" algn="ctr" eaLnBrk="1" hangingPunct="1">
              <a:buFontTx/>
              <a:buNone/>
            </a:pPr>
            <a:r>
              <a:rPr lang="en-US" smtClean="0"/>
              <a:t>Similar to a flat sheet of paper</a:t>
            </a:r>
          </a:p>
          <a:p>
            <a:pPr marL="0" indent="0" algn="ctr" eaLnBrk="1" hangingPunct="1">
              <a:buFontTx/>
              <a:buNone/>
            </a:pPr>
            <a:endParaRPr lang="en-US" smtClean="0"/>
          </a:p>
          <a:p>
            <a:pPr marL="0" indent="0" algn="ctr" eaLnBrk="1" hangingPunct="1">
              <a:buFontTx/>
              <a:buNone/>
            </a:pPr>
            <a:r>
              <a:rPr lang="en-US" smtClean="0"/>
              <a:t>The orbital planes of the planets are inclined</a:t>
            </a:r>
          </a:p>
          <a:p>
            <a:pPr marL="0" indent="0" algn="ctr" eaLnBrk="1" hangingPunct="1">
              <a:buFontTx/>
              <a:buNone/>
            </a:pPr>
            <a:endParaRPr lang="en-US" sz="2400" smtClean="0"/>
          </a:p>
          <a:p>
            <a:pPr marL="0" indent="0" algn="ctr" eaLnBrk="1" hangingPunct="1">
              <a:buFontTx/>
              <a:buNone/>
            </a:pPr>
            <a:r>
              <a:rPr lang="en-US" sz="2400" smtClean="0"/>
              <a:t>Planes of seven planets lie within 3 degrees of the Sun's equator</a:t>
            </a:r>
          </a:p>
          <a:p>
            <a:pPr marL="0" indent="0" algn="ctr" eaLnBrk="1" hangingPunct="1">
              <a:buFontTx/>
              <a:buNone/>
            </a:pPr>
            <a:r>
              <a:rPr lang="en-US" sz="2400" smtClean="0"/>
              <a:t>Mercury's is inclined 7 degrees</a:t>
            </a:r>
          </a:p>
          <a:p>
            <a:pPr marL="0" indent="0" algn="ctr" eaLnBrk="1" hangingPunct="1">
              <a:buFontTx/>
              <a:buNone/>
            </a:pPr>
            <a:r>
              <a:rPr lang="en-US" sz="2400" smtClean="0"/>
              <a:t>Pluto's is inclined 17 degrees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0"/>
          </p:nvPr>
        </p:nvSpPr>
        <p:spPr/>
        <p:txBody>
          <a:bodyPr/>
          <a:lstStyle/>
          <a:p>
            <a:pPr>
              <a:defRPr/>
            </a:pPr>
            <a:fld id="{5178BA60-2CA6-4EE5-A9D4-5CB61BB5ABAC}" type="slidenum">
              <a:rPr lang="en-US" smtClean="0"/>
              <a:pPr>
                <a:defRPr/>
              </a:pPr>
              <a:t>50</a:t>
            </a:fld>
            <a:r>
              <a:rPr lang="en-US" dirty="0" smtClean="0"/>
              <a:t>/75</a:t>
            </a:r>
            <a:endParaRPr lang="en-US" dirty="0"/>
          </a:p>
        </p:txBody>
      </p:sp>
      <p:sp>
        <p:nvSpPr>
          <p:cNvPr id="77827" name="Rectangle 3"/>
          <p:cNvSpPr>
            <a:spLocks noGrp="1" noChangeArrowheads="1"/>
          </p:cNvSpPr>
          <p:nvPr>
            <p:ph type="title"/>
          </p:nvPr>
        </p:nvSpPr>
        <p:spPr/>
        <p:txBody>
          <a:bodyPr/>
          <a:lstStyle/>
          <a:p>
            <a:pPr eaLnBrk="1" hangingPunct="1"/>
            <a:r>
              <a:rPr lang="en-US" smtClean="0"/>
              <a:t>Dwarf Planets:  Ceres</a:t>
            </a:r>
          </a:p>
        </p:txBody>
      </p:sp>
      <p:graphicFrame>
        <p:nvGraphicFramePr>
          <p:cNvPr id="83993" name="Group 25"/>
          <p:cNvGraphicFramePr>
            <a:graphicFrameLocks noGrp="1"/>
          </p:cNvGraphicFramePr>
          <p:nvPr>
            <p:ph type="tbl" idx="1"/>
          </p:nvPr>
        </p:nvGraphicFramePr>
        <p:xfrm>
          <a:off x="76200" y="1981200"/>
          <a:ext cx="8686800" cy="3462339"/>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Similar to that of C-type asteroids, also contains hydrated materials</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7627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Weather: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77839" name="Text Box 23"/>
          <p:cNvSpPr txBox="1">
            <a:spLocks noChangeArrowheads="1"/>
          </p:cNvSpPr>
          <p:nvPr/>
        </p:nvSpPr>
        <p:spPr bwMode="auto">
          <a:xfrm>
            <a:off x="5486400" y="6491288"/>
            <a:ext cx="1885950" cy="366712"/>
          </a:xfrm>
          <a:prstGeom prst="rect">
            <a:avLst/>
          </a:prstGeom>
          <a:noFill/>
          <a:ln w="9525">
            <a:noFill/>
            <a:miter lim="800000"/>
            <a:headEnd/>
            <a:tailEnd/>
          </a:ln>
        </p:spPr>
        <p:txBody>
          <a:bodyPr wrap="none">
            <a:spAutoFit/>
          </a:bodyPr>
          <a:lstStyle/>
          <a:p>
            <a:r>
              <a:rPr lang="en-US">
                <a:hlinkClick r:id="rId3"/>
              </a:rPr>
              <a:t>Image source</a:t>
            </a:r>
            <a:endParaRPr lang="en-US"/>
          </a:p>
        </p:txBody>
      </p:sp>
      <p:sp>
        <p:nvSpPr>
          <p:cNvPr id="77840" name="Text Box 24"/>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pic>
        <p:nvPicPr>
          <p:cNvPr id="77841" name="Picture 27"/>
          <p:cNvPicPr>
            <a:picLocks noChangeAspect="1" noChangeArrowheads="1"/>
          </p:cNvPicPr>
          <p:nvPr/>
        </p:nvPicPr>
        <p:blipFill>
          <a:blip r:embed="rId6" cstate="print"/>
          <a:srcRect l="12517" t="17947" r="12517" b="12604"/>
          <a:stretch>
            <a:fillRect/>
          </a:stretch>
        </p:blipFill>
        <p:spPr bwMode="auto">
          <a:xfrm>
            <a:off x="4419600" y="2662238"/>
            <a:ext cx="4724400" cy="3509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pPr>
              <a:defRPr/>
            </a:pPr>
            <a:fld id="{B2E3ED62-FAE0-4881-8628-0B299F31213A}" type="slidenum">
              <a:rPr lang="en-US" smtClean="0"/>
              <a:pPr>
                <a:defRPr/>
              </a:pPr>
              <a:t>51</a:t>
            </a:fld>
            <a:r>
              <a:rPr lang="en-US" dirty="0" smtClean="0"/>
              <a:t>/75</a:t>
            </a:r>
            <a:endParaRPr lang="en-US" dirty="0"/>
          </a:p>
        </p:txBody>
      </p:sp>
      <p:pic>
        <p:nvPicPr>
          <p:cNvPr id="78851" name="Picture 39"/>
          <p:cNvPicPr>
            <a:picLocks noChangeAspect="1" noChangeArrowheads="1"/>
          </p:cNvPicPr>
          <p:nvPr/>
        </p:nvPicPr>
        <p:blipFill>
          <a:blip r:embed="rId3" cstate="print"/>
          <a:srcRect l="11940" r="11940"/>
          <a:stretch>
            <a:fillRect/>
          </a:stretch>
        </p:blipFill>
        <p:spPr bwMode="auto">
          <a:xfrm>
            <a:off x="5113338" y="1295400"/>
            <a:ext cx="4030662" cy="4237038"/>
          </a:xfrm>
          <a:prstGeom prst="rect">
            <a:avLst/>
          </a:prstGeom>
          <a:noFill/>
          <a:ln w="9525">
            <a:noFill/>
            <a:miter lim="800000"/>
            <a:headEnd/>
            <a:tailEnd/>
          </a:ln>
        </p:spPr>
      </p:pic>
      <p:sp>
        <p:nvSpPr>
          <p:cNvPr id="78852" name="Rectangle 3"/>
          <p:cNvSpPr>
            <a:spLocks noGrp="1" noChangeArrowheads="1"/>
          </p:cNvSpPr>
          <p:nvPr>
            <p:ph type="title"/>
          </p:nvPr>
        </p:nvSpPr>
        <p:spPr/>
        <p:txBody>
          <a:bodyPr/>
          <a:lstStyle/>
          <a:p>
            <a:pPr eaLnBrk="1" hangingPunct="1"/>
            <a:r>
              <a:rPr lang="en-US" smtClean="0"/>
              <a:t>Dwarf Planets:  Pluto</a:t>
            </a:r>
          </a:p>
        </p:txBody>
      </p:sp>
      <p:graphicFrame>
        <p:nvGraphicFramePr>
          <p:cNvPr id="79876" name="Group 4"/>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5,906,380,000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1,151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16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248 Earth years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44 K (-233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Thin, composed of N, CH</a:t>
                      </a:r>
                      <a:r>
                        <a:rPr kumimoji="0" lang="en-US" sz="1800" b="0" i="0" u="none" strike="noStrike" cap="none" normalizeH="0" baseline="-25000" smtClean="0">
                          <a:ln>
                            <a:noFill/>
                          </a:ln>
                          <a:solidFill>
                            <a:schemeClr val="tx1"/>
                          </a:solidFill>
                          <a:effectLst/>
                          <a:latin typeface="Arial" charset="0"/>
                        </a:rPr>
                        <a:t>4</a:t>
                      </a:r>
                      <a:r>
                        <a:rPr kumimoji="0" lang="en-US" sz="1800" b="0" i="0" u="none" strike="noStrike" cap="none" normalizeH="0" baseline="0" smtClean="0">
                          <a:ln>
                            <a:noFill/>
                          </a:ln>
                          <a:solidFill>
                            <a:schemeClr val="tx1"/>
                          </a:solidFill>
                          <a:effectLst/>
                          <a:latin typeface="Arial" charset="0"/>
                        </a:rPr>
                        <a:t>, &amp; CO</a:t>
                      </a:r>
                      <a:endParaRPr kumimoji="0" lang="en-US" sz="1800" b="0" i="0" u="none" strike="noStrike" cap="none" normalizeH="0" baseline="-2500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3 (Charon, Nix, &amp; Hydra)</a:t>
                      </a:r>
                    </a:p>
                  </a:txBody>
                  <a:tcPr horzOverflow="overflow">
                    <a:lnL>
                      <a:noFill/>
                    </a:lnL>
                    <a:lnR cap="flat">
                      <a:noFill/>
                    </a:lnR>
                    <a:lnT>
                      <a:noFill/>
                    </a:lnT>
                    <a:lnB cap="flat">
                      <a:noFill/>
                    </a:lnB>
                    <a:lnTlToBr>
                      <a:noFill/>
                    </a:lnTlToBr>
                    <a:lnBlToTr>
                      <a:noFill/>
                    </a:lnBlToTr>
                    <a:noFill/>
                  </a:tcPr>
                </a:tc>
              </a:tr>
            </a:tbl>
          </a:graphicData>
        </a:graphic>
      </p:graphicFrame>
      <p:sp>
        <p:nvSpPr>
          <p:cNvPr id="78868" name="Text Box 37"/>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4"/>
              </a:rPr>
              <a:t>1</a:t>
            </a:r>
            <a:r>
              <a:rPr lang="en-US"/>
              <a:t>, </a:t>
            </a:r>
            <a:r>
              <a:rPr lang="en-US">
                <a:hlinkClick r:id="rId5"/>
              </a:rPr>
              <a:t>2</a:t>
            </a:r>
            <a:endParaRPr lang="en-US"/>
          </a:p>
        </p:txBody>
      </p:sp>
      <p:sp>
        <p:nvSpPr>
          <p:cNvPr id="78869" name="Text Box 38">
            <a:hlinkClick r:id="rId6"/>
          </p:cNvPr>
          <p:cNvSpPr txBox="1">
            <a:spLocks noChangeArrowheads="1"/>
          </p:cNvSpPr>
          <p:nvPr/>
        </p:nvSpPr>
        <p:spPr bwMode="auto">
          <a:xfrm>
            <a:off x="6477000" y="6491288"/>
            <a:ext cx="1885950" cy="366712"/>
          </a:xfrm>
          <a:prstGeom prst="rect">
            <a:avLst/>
          </a:prstGeom>
          <a:noFill/>
          <a:ln w="9525">
            <a:noFill/>
            <a:miter lim="800000"/>
            <a:headEnd/>
            <a:tailEnd/>
          </a:ln>
        </p:spPr>
        <p:txBody>
          <a:bodyPr wrap="none">
            <a:spAutoFit/>
          </a:bodyPr>
          <a:lstStyle/>
          <a:p>
            <a:r>
              <a:rPr lang="en-US" b="1">
                <a:hlinkClick r:id="rId7"/>
              </a:rPr>
              <a:t>Image source</a:t>
            </a:r>
            <a:endParaRPr lang="en-US" b="1"/>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D6634C43-488A-450F-BC68-B31E479A7ADF}" type="slidenum">
              <a:rPr lang="en-US" smtClean="0"/>
              <a:pPr>
                <a:defRPr/>
              </a:pPr>
              <a:t>52</a:t>
            </a:fld>
            <a:r>
              <a:rPr lang="en-US" dirty="0" smtClean="0"/>
              <a:t>/75</a:t>
            </a:r>
            <a:endParaRPr lang="en-US" dirty="0"/>
          </a:p>
        </p:txBody>
      </p:sp>
      <p:pic>
        <p:nvPicPr>
          <p:cNvPr id="79875" name="Picture 2"/>
          <p:cNvPicPr>
            <a:picLocks noChangeAspect="1" noChangeArrowheads="1"/>
          </p:cNvPicPr>
          <p:nvPr/>
        </p:nvPicPr>
        <p:blipFill>
          <a:blip r:embed="rId3" cstate="print"/>
          <a:srcRect t="14444" r="52000"/>
          <a:stretch>
            <a:fillRect/>
          </a:stretch>
        </p:blipFill>
        <p:spPr bwMode="auto">
          <a:xfrm>
            <a:off x="1447800" y="0"/>
            <a:ext cx="6218238" cy="6858000"/>
          </a:xfrm>
          <a:prstGeom prst="rect">
            <a:avLst/>
          </a:prstGeom>
          <a:noFill/>
          <a:ln w="9525">
            <a:noFill/>
            <a:miter lim="800000"/>
            <a:headEnd/>
            <a:tailEnd/>
          </a:ln>
        </p:spPr>
      </p:pic>
      <p:pic>
        <p:nvPicPr>
          <p:cNvPr id="80901" name="Picture 5"/>
          <p:cNvPicPr>
            <a:picLocks noChangeAspect="1" noChangeArrowheads="1"/>
          </p:cNvPicPr>
          <p:nvPr/>
        </p:nvPicPr>
        <p:blipFill>
          <a:blip r:embed="rId4" cstate="print"/>
          <a:srcRect l="51999" t="14546"/>
          <a:stretch>
            <a:fillRect/>
          </a:stretch>
        </p:blipFill>
        <p:spPr bwMode="auto">
          <a:xfrm>
            <a:off x="1447800" y="0"/>
            <a:ext cx="6226175" cy="6858000"/>
          </a:xfrm>
          <a:prstGeom prst="rect">
            <a:avLst/>
          </a:prstGeom>
          <a:noFill/>
          <a:ln w="9525">
            <a:noFill/>
            <a:miter lim="800000"/>
            <a:headEnd/>
            <a:tailEnd/>
          </a:ln>
        </p:spPr>
      </p:pic>
      <p:sp>
        <p:nvSpPr>
          <p:cNvPr id="79877" name="Text Box 6"/>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5"/>
              </a:rPr>
              <a:t>source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0"/>
          </p:nvPr>
        </p:nvSpPr>
        <p:spPr/>
        <p:txBody>
          <a:bodyPr/>
          <a:lstStyle/>
          <a:p>
            <a:pPr>
              <a:defRPr/>
            </a:pPr>
            <a:fld id="{06A1E0B9-8086-4B07-95F1-FE6FF032D690}" type="slidenum">
              <a:rPr lang="en-US" smtClean="0"/>
              <a:pPr>
                <a:defRPr/>
              </a:pPr>
              <a:t>53</a:t>
            </a:fld>
            <a:r>
              <a:rPr lang="en-US" dirty="0" smtClean="0"/>
              <a:t>/75</a:t>
            </a:r>
            <a:endParaRPr lang="en-US" dirty="0"/>
          </a:p>
        </p:txBody>
      </p:sp>
      <p:pic>
        <p:nvPicPr>
          <p:cNvPr id="80899" name="Picture 26"/>
          <p:cNvPicPr>
            <a:picLocks noChangeAspect="1" noChangeArrowheads="1"/>
          </p:cNvPicPr>
          <p:nvPr/>
        </p:nvPicPr>
        <p:blipFill>
          <a:blip r:embed="rId3" cstate="print"/>
          <a:srcRect/>
          <a:stretch>
            <a:fillRect/>
          </a:stretch>
        </p:blipFill>
        <p:spPr bwMode="auto">
          <a:xfrm>
            <a:off x="4419600" y="2590800"/>
            <a:ext cx="4114800" cy="4114800"/>
          </a:xfrm>
          <a:prstGeom prst="rect">
            <a:avLst/>
          </a:prstGeom>
          <a:noFill/>
          <a:ln w="9525">
            <a:noFill/>
            <a:miter lim="800000"/>
            <a:headEnd/>
            <a:tailEnd/>
          </a:ln>
        </p:spPr>
      </p:pic>
      <p:sp>
        <p:nvSpPr>
          <p:cNvPr id="80900" name="Rectangle 3"/>
          <p:cNvSpPr>
            <a:spLocks noGrp="1" noChangeArrowheads="1"/>
          </p:cNvSpPr>
          <p:nvPr>
            <p:ph type="title"/>
          </p:nvPr>
        </p:nvSpPr>
        <p:spPr/>
        <p:txBody>
          <a:bodyPr/>
          <a:lstStyle/>
          <a:p>
            <a:pPr eaLnBrk="1" hangingPunct="1"/>
            <a:r>
              <a:rPr lang="en-US" smtClean="0"/>
              <a:t>Dwarf Planets:  Pluto</a:t>
            </a:r>
          </a:p>
        </p:txBody>
      </p:sp>
      <p:graphicFrame>
        <p:nvGraphicFramePr>
          <p:cNvPr id="81949" name="Group 29"/>
          <p:cNvGraphicFramePr>
            <a:graphicFrameLocks noGrp="1"/>
          </p:cNvGraphicFramePr>
          <p:nvPr>
            <p:ph type="tbl" idx="1"/>
          </p:nvPr>
        </p:nvGraphicFramePr>
        <p:xfrm>
          <a:off x="76200" y="1981200"/>
          <a:ext cx="8686800" cy="3462339"/>
        </p:xfrm>
        <a:graphic>
          <a:graphicData uri="http://schemas.openxmlformats.org/drawingml/2006/table">
            <a:tbl>
              <a:tblPr/>
              <a:tblGrid>
                <a:gridCol w="2667000"/>
                <a:gridCol w="60198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dirty="0" smtClean="0">
                          <a:ln>
                            <a:noFill/>
                          </a:ln>
                          <a:solidFill>
                            <a:schemeClr val="tx1"/>
                          </a:solidFill>
                          <a:effectLst/>
                          <a:latin typeface="Arial" charset="0"/>
                        </a:rPr>
                        <a:t>Surface</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Possible structure of Pluto:</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 Frozen methane 2. Water ice 3. Silicate and water ice</a:t>
                      </a:r>
                    </a:p>
                  </a:txBody>
                  <a:tcPr horzOverflow="overflow">
                    <a:lnL>
                      <a:noFill/>
                    </a:lnL>
                    <a:lnR cap="flat">
                      <a:noFill/>
                    </a:lnR>
                    <a:lnT cap="fla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Tectonics: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7627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Magnetic Field:</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Weather: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smtClean="0">
                          <a:ln>
                            <a:noFill/>
                          </a:ln>
                          <a:solidFill>
                            <a:schemeClr val="tx1"/>
                          </a:solidFill>
                          <a:effectLst/>
                          <a:latin typeface="Arial" charset="0"/>
                        </a:rPr>
                        <a:t>unknown</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sng" strike="noStrike" cap="none" normalizeH="0" baseline="0" smtClean="0">
                        <a:ln>
                          <a:noFill/>
                        </a:ln>
                        <a:solidFill>
                          <a:schemeClr val="tx1"/>
                        </a:solidFill>
                        <a:effectLst/>
                        <a:latin typeface="Arial" charset="0"/>
                      </a:endParaRP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80912" name="Text Box 28"/>
          <p:cNvSpPr txBox="1">
            <a:spLocks noChangeArrowheads="1"/>
          </p:cNvSpPr>
          <p:nvPr/>
        </p:nvSpPr>
        <p:spPr bwMode="auto">
          <a:xfrm>
            <a:off x="5486400" y="6491288"/>
            <a:ext cx="1885950" cy="366712"/>
          </a:xfrm>
          <a:prstGeom prst="rect">
            <a:avLst/>
          </a:prstGeom>
          <a:noFill/>
          <a:ln w="9525">
            <a:noFill/>
            <a:miter lim="800000"/>
            <a:headEnd/>
            <a:tailEnd/>
          </a:ln>
        </p:spPr>
        <p:txBody>
          <a:bodyPr wrap="none">
            <a:spAutoFit/>
          </a:bodyPr>
          <a:lstStyle/>
          <a:p>
            <a:r>
              <a:rPr lang="en-US">
                <a:hlinkClick r:id="rId4"/>
              </a:rPr>
              <a:t>Image source</a:t>
            </a:r>
            <a:endParaRPr lang="en-US"/>
          </a:p>
        </p:txBody>
      </p:sp>
      <p:sp>
        <p:nvSpPr>
          <p:cNvPr id="80913" name="Text Box 30"/>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5"/>
              </a:rPr>
              <a:t>1</a:t>
            </a:r>
            <a:r>
              <a:rPr lang="en-US"/>
              <a:t>, </a:t>
            </a:r>
            <a:r>
              <a:rPr lang="en-US">
                <a:hlinkClick r:id="rId6"/>
              </a:rPr>
              <a:t>2</a:t>
            </a:r>
            <a:endParaRPr lang="en-US"/>
          </a:p>
        </p:txBody>
      </p:sp>
      <p:sp>
        <p:nvSpPr>
          <p:cNvPr id="80914" name="TextBox 25"/>
          <p:cNvSpPr txBox="1">
            <a:spLocks noChangeArrowheads="1"/>
          </p:cNvSpPr>
          <p:nvPr/>
        </p:nvSpPr>
        <p:spPr bwMode="auto">
          <a:xfrm>
            <a:off x="914400" y="4953000"/>
            <a:ext cx="3657600" cy="646113"/>
          </a:xfrm>
          <a:prstGeom prst="rect">
            <a:avLst/>
          </a:prstGeom>
          <a:noFill/>
          <a:ln w="9525">
            <a:noFill/>
            <a:miter lim="800000"/>
            <a:headEnd/>
            <a:tailEnd/>
          </a:ln>
        </p:spPr>
        <p:txBody>
          <a:bodyPr>
            <a:spAutoFit/>
          </a:bodyPr>
          <a:lstStyle/>
          <a:p>
            <a:pPr algn="ctr"/>
            <a:r>
              <a:rPr lang="en-US">
                <a:latin typeface="Arial" pitchFamily="34" charset="0"/>
                <a:cs typeface="Arial" pitchFamily="34" charset="0"/>
                <a:hlinkClick r:id="rId7"/>
              </a:rPr>
              <a:t>New Hubble Maps of Pluto Show Surface Changes</a:t>
            </a:r>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
          <p:cNvSpPr>
            <a:spLocks noGrp="1"/>
          </p:cNvSpPr>
          <p:nvPr>
            <p:ph type="sldNum" sz="quarter" idx="10"/>
          </p:nvPr>
        </p:nvSpPr>
        <p:spPr/>
        <p:txBody>
          <a:bodyPr/>
          <a:lstStyle/>
          <a:p>
            <a:pPr>
              <a:defRPr/>
            </a:pPr>
            <a:fld id="{581DE0E5-A9B0-47DE-9146-39068693CCF0}" type="slidenum">
              <a:rPr lang="en-US" smtClean="0"/>
              <a:pPr>
                <a:defRPr/>
              </a:pPr>
              <a:t>54</a:t>
            </a:fld>
            <a:r>
              <a:rPr lang="en-US" dirty="0" smtClean="0"/>
              <a:t>/75</a:t>
            </a:r>
            <a:endParaRPr lang="en-US" dirty="0"/>
          </a:p>
        </p:txBody>
      </p:sp>
      <p:pic>
        <p:nvPicPr>
          <p:cNvPr id="81923" name="Picture 40"/>
          <p:cNvPicPr>
            <a:picLocks noChangeAspect="1" noChangeArrowheads="1"/>
          </p:cNvPicPr>
          <p:nvPr/>
        </p:nvPicPr>
        <p:blipFill>
          <a:blip r:embed="rId3" cstate="print"/>
          <a:srcRect/>
          <a:stretch>
            <a:fillRect/>
          </a:stretch>
        </p:blipFill>
        <p:spPr bwMode="auto">
          <a:xfrm>
            <a:off x="5791200" y="2590800"/>
            <a:ext cx="3048000" cy="3035300"/>
          </a:xfrm>
          <a:prstGeom prst="rect">
            <a:avLst/>
          </a:prstGeom>
          <a:noFill/>
          <a:ln w="9525">
            <a:noFill/>
            <a:miter lim="800000"/>
            <a:headEnd/>
            <a:tailEnd/>
          </a:ln>
        </p:spPr>
      </p:pic>
      <p:sp>
        <p:nvSpPr>
          <p:cNvPr id="81924" name="Rectangle 2"/>
          <p:cNvSpPr>
            <a:spLocks noGrp="1" noChangeArrowheads="1"/>
          </p:cNvSpPr>
          <p:nvPr>
            <p:ph type="title"/>
          </p:nvPr>
        </p:nvSpPr>
        <p:spPr/>
        <p:txBody>
          <a:bodyPr/>
          <a:lstStyle/>
          <a:p>
            <a:pPr eaLnBrk="1" hangingPunct="1"/>
            <a:r>
              <a:rPr lang="en-US" smtClean="0"/>
              <a:t>Dwarf Planets:  Eris</a:t>
            </a:r>
          </a:p>
        </p:txBody>
      </p:sp>
      <p:graphicFrame>
        <p:nvGraphicFramePr>
          <p:cNvPr id="84995" name="Group 3"/>
          <p:cNvGraphicFramePr>
            <a:graphicFrameLocks noGrp="1"/>
          </p:cNvGraphicFramePr>
          <p:nvPr>
            <p:ph type="tbl" idx="1"/>
          </p:nvPr>
        </p:nvGraphicFramePr>
        <p:xfrm>
          <a:off x="76200" y="1981200"/>
          <a:ext cx="8686800" cy="4876803"/>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14,466,115,963 km (Kuiper Belt Object)</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~1300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8? Earth hours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Year</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557 Earth years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42.7 K</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endParaRPr kumimoji="0" lang="en-US" sz="1800" b="0" i="0" u="none" strike="noStrike" cap="none" normalizeH="0" baseline="-25000" smtClean="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Moons (known)</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 (Dysnomia)</a:t>
                      </a:r>
                    </a:p>
                  </a:txBody>
                  <a:tcPr horzOverflow="overflow">
                    <a:lnL>
                      <a:noFill/>
                    </a:lnL>
                    <a:lnR cap="flat">
                      <a:noFill/>
                    </a:lnR>
                    <a:lnT>
                      <a:noFill/>
                    </a:lnT>
                    <a:lnB cap="flat">
                      <a:noFill/>
                    </a:lnB>
                    <a:lnTlToBr>
                      <a:noFill/>
                    </a:lnTlToBr>
                    <a:lnBlToTr>
                      <a:noFill/>
                    </a:lnBlToTr>
                    <a:noFill/>
                  </a:tcPr>
                </a:tc>
              </a:tr>
            </a:tbl>
          </a:graphicData>
        </a:graphic>
      </p:graphicFrame>
      <p:sp>
        <p:nvSpPr>
          <p:cNvPr id="81940" name="Text Box 36">
            <a:hlinkClick r:id="rId4"/>
          </p:cNvPr>
          <p:cNvSpPr txBox="1">
            <a:spLocks noChangeArrowheads="1"/>
          </p:cNvSpPr>
          <p:nvPr/>
        </p:nvSpPr>
        <p:spPr bwMode="auto">
          <a:xfrm>
            <a:off x="6477000" y="6491288"/>
            <a:ext cx="1885950" cy="366712"/>
          </a:xfrm>
          <a:prstGeom prst="rect">
            <a:avLst/>
          </a:prstGeom>
          <a:noFill/>
          <a:ln w="9525">
            <a:noFill/>
            <a:miter lim="800000"/>
            <a:headEnd/>
            <a:tailEnd/>
          </a:ln>
        </p:spPr>
        <p:txBody>
          <a:bodyPr wrap="none">
            <a:spAutoFit/>
          </a:bodyPr>
          <a:lstStyle/>
          <a:p>
            <a:r>
              <a:rPr lang="en-US" b="1">
                <a:hlinkClick r:id="rId5"/>
              </a:rPr>
              <a:t>Image source</a:t>
            </a:r>
            <a:endParaRPr lang="en-US" b="1"/>
          </a:p>
        </p:txBody>
      </p:sp>
      <p:sp>
        <p:nvSpPr>
          <p:cNvPr id="81941" name="Text Box 38"/>
          <p:cNvSpPr txBox="1">
            <a:spLocks noChangeArrowheads="1"/>
          </p:cNvSpPr>
          <p:nvPr/>
        </p:nvSpPr>
        <p:spPr bwMode="auto">
          <a:xfrm>
            <a:off x="5915025" y="5334000"/>
            <a:ext cx="2759075" cy="730250"/>
          </a:xfrm>
          <a:prstGeom prst="rect">
            <a:avLst/>
          </a:prstGeom>
          <a:noFill/>
          <a:ln w="9525">
            <a:noFill/>
            <a:miter lim="800000"/>
            <a:headEnd/>
            <a:tailEnd/>
          </a:ln>
        </p:spPr>
        <p:txBody>
          <a:bodyPr>
            <a:spAutoFit/>
          </a:bodyPr>
          <a:lstStyle/>
          <a:p>
            <a:pPr algn="ctr"/>
            <a:r>
              <a:rPr lang="en-US" sz="1400"/>
              <a:t>Eris (centre) and Dysnomia (left of centre).</a:t>
            </a:r>
          </a:p>
          <a:p>
            <a:pPr algn="ctr"/>
            <a:r>
              <a:rPr lang="en-US" sz="1400"/>
              <a:t>Hubble Space Telescope.</a:t>
            </a:r>
          </a:p>
        </p:txBody>
      </p:sp>
      <p:sp>
        <p:nvSpPr>
          <p:cNvPr id="81942" name="Text Box 39"/>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6"/>
              </a:rPr>
              <a:t>1</a:t>
            </a:r>
            <a:r>
              <a:rPr lang="en-US"/>
              <a:t>, </a:t>
            </a:r>
            <a:r>
              <a:rPr lang="en-US">
                <a:hlinkClick r:id="rId7"/>
              </a:rPr>
              <a:t>2</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E05D7986-9E00-4D1A-A42F-26E72216080C}" type="slidenum">
              <a:rPr lang="en-US" smtClean="0"/>
              <a:pPr>
                <a:defRPr/>
              </a:pPr>
              <a:t>55</a:t>
            </a:fld>
            <a:r>
              <a:rPr lang="en-US" dirty="0" smtClean="0"/>
              <a:t>/75</a:t>
            </a:r>
            <a:endParaRPr lang="en-US" dirty="0"/>
          </a:p>
        </p:txBody>
      </p:sp>
      <p:pic>
        <p:nvPicPr>
          <p:cNvPr id="82947" name="Picture 2"/>
          <p:cNvPicPr>
            <a:picLocks noChangeAspect="1" noChangeArrowheads="1"/>
          </p:cNvPicPr>
          <p:nvPr/>
        </p:nvPicPr>
        <p:blipFill>
          <a:blip r:embed="rId3" cstate="print"/>
          <a:srcRect/>
          <a:stretch>
            <a:fillRect/>
          </a:stretch>
        </p:blipFill>
        <p:spPr bwMode="auto">
          <a:xfrm>
            <a:off x="0" y="0"/>
            <a:ext cx="9144000" cy="6829425"/>
          </a:xfrm>
          <a:prstGeom prst="rect">
            <a:avLst/>
          </a:prstGeom>
          <a:noFill/>
          <a:ln w="9525">
            <a:noFill/>
            <a:miter lim="800000"/>
            <a:headEnd/>
            <a:tailEnd/>
          </a:ln>
        </p:spPr>
      </p:pic>
      <p:sp>
        <p:nvSpPr>
          <p:cNvPr id="82948" name="Text Box 3"/>
          <p:cNvSpPr txBox="1">
            <a:spLocks noChangeArrowheads="1"/>
          </p:cNvSpPr>
          <p:nvPr/>
        </p:nvSpPr>
        <p:spPr bwMode="auto">
          <a:xfrm>
            <a:off x="8108950" y="6491288"/>
            <a:ext cx="1035050" cy="366712"/>
          </a:xfrm>
          <a:prstGeom prst="rect">
            <a:avLst/>
          </a:prstGeom>
          <a:noFill/>
          <a:ln w="9525">
            <a:noFill/>
            <a:miter lim="800000"/>
            <a:headEnd/>
            <a:tailEnd/>
          </a:ln>
        </p:spPr>
        <p:txBody>
          <a:bodyPr wrap="none">
            <a:spAutoFit/>
          </a:bodyPr>
          <a:lstStyle/>
          <a:p>
            <a:r>
              <a:rPr lang="en-US">
                <a:hlinkClick r:id="rId4"/>
              </a:rPr>
              <a:t>source</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9AEF6DD7-09C7-4B78-BF3B-FF52E6F2788C}" type="slidenum">
              <a:rPr lang="en-US" smtClean="0"/>
              <a:pPr>
                <a:defRPr/>
              </a:pPr>
              <a:t>56</a:t>
            </a:fld>
            <a:r>
              <a:rPr lang="en-US" dirty="0" smtClean="0"/>
              <a:t>/75</a:t>
            </a:r>
            <a:endParaRPr lang="en-US" dirty="0"/>
          </a:p>
        </p:txBody>
      </p:sp>
      <p:sp>
        <p:nvSpPr>
          <p:cNvPr id="83971" name="Rectangle 2"/>
          <p:cNvSpPr>
            <a:spLocks noGrp="1" noChangeArrowheads="1"/>
          </p:cNvSpPr>
          <p:nvPr>
            <p:ph type="title"/>
          </p:nvPr>
        </p:nvSpPr>
        <p:spPr/>
        <p:txBody>
          <a:bodyPr/>
          <a:lstStyle/>
          <a:p>
            <a:pPr eaLnBrk="1" hangingPunct="1"/>
            <a:r>
              <a:rPr lang="en-US" smtClean="0"/>
              <a:t>Trans-Neptunian Objects </a:t>
            </a:r>
          </a:p>
        </p:txBody>
      </p:sp>
      <p:sp>
        <p:nvSpPr>
          <p:cNvPr id="83972" name="Rectangle 3"/>
          <p:cNvSpPr>
            <a:spLocks noGrp="1" noChangeArrowheads="1"/>
          </p:cNvSpPr>
          <p:nvPr>
            <p:ph type="body" idx="1"/>
          </p:nvPr>
        </p:nvSpPr>
        <p:spPr/>
        <p:txBody>
          <a:bodyPr/>
          <a:lstStyle/>
          <a:p>
            <a:pPr marL="609600" indent="-609600" eaLnBrk="1" hangingPunct="1">
              <a:buFontTx/>
              <a:buNone/>
            </a:pPr>
            <a:r>
              <a:rPr lang="en-US" smtClean="0"/>
              <a:t> “…any object in the solar system that orbits the sun at a greater distance on average than Neptune.”</a:t>
            </a:r>
          </a:p>
          <a:p>
            <a:pPr marL="609600" indent="-609600" eaLnBrk="1" hangingPunct="1">
              <a:buFontTx/>
              <a:buNone/>
            </a:pPr>
            <a:endParaRPr lang="en-US" smtClean="0"/>
          </a:p>
          <a:p>
            <a:pPr marL="609600" indent="-609600" eaLnBrk="1" hangingPunct="1">
              <a:buFontTx/>
              <a:buNone/>
            </a:pPr>
            <a:r>
              <a:rPr lang="en-US" smtClean="0"/>
              <a:t>Includes:</a:t>
            </a:r>
          </a:p>
          <a:p>
            <a:pPr marL="609600" indent="-609600" eaLnBrk="1" hangingPunct="1">
              <a:buFontTx/>
              <a:buAutoNum type="arabicPeriod"/>
            </a:pPr>
            <a:r>
              <a:rPr lang="en-US" smtClean="0"/>
              <a:t>The Kuiper belt, </a:t>
            </a:r>
          </a:p>
          <a:p>
            <a:pPr marL="609600" indent="-609600" eaLnBrk="1" hangingPunct="1">
              <a:buFontTx/>
              <a:buAutoNum type="arabicPeriod"/>
            </a:pPr>
            <a:r>
              <a:rPr lang="en-US" smtClean="0"/>
              <a:t>the Scattered disk, </a:t>
            </a:r>
          </a:p>
          <a:p>
            <a:pPr marL="609600" indent="-609600" eaLnBrk="1" hangingPunct="1">
              <a:buFontTx/>
              <a:buAutoNum type="arabicPeriod"/>
            </a:pPr>
            <a:r>
              <a:rPr lang="en-US" smtClean="0"/>
              <a:t>and the Oort cloud</a:t>
            </a:r>
          </a:p>
        </p:txBody>
      </p:sp>
      <p:sp>
        <p:nvSpPr>
          <p:cNvPr id="83973" name="Text Box 4"/>
          <p:cNvSpPr txBox="1">
            <a:spLocks noChangeArrowheads="1"/>
          </p:cNvSpPr>
          <p:nvPr/>
        </p:nvSpPr>
        <p:spPr bwMode="auto">
          <a:xfrm>
            <a:off x="5715000" y="3092450"/>
            <a:ext cx="1035050" cy="366713"/>
          </a:xfrm>
          <a:prstGeom prst="rect">
            <a:avLst/>
          </a:prstGeom>
          <a:noFill/>
          <a:ln w="9525">
            <a:noFill/>
            <a:miter lim="800000"/>
            <a:headEnd/>
            <a:tailEnd/>
          </a:ln>
        </p:spPr>
        <p:txBody>
          <a:bodyPr wrap="none">
            <a:spAutoFit/>
          </a:bodyPr>
          <a:lstStyle/>
          <a:p>
            <a:r>
              <a:rPr lang="en-US">
                <a:hlinkClick r:id="rId3"/>
              </a:rPr>
              <a:t>source</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pPr>
              <a:defRPr/>
            </a:pPr>
            <a:fld id="{837E1519-CFBB-4CF4-9203-59C2016DAB7E}" type="slidenum">
              <a:rPr lang="en-US" smtClean="0"/>
              <a:pPr>
                <a:defRPr/>
              </a:pPr>
              <a:t>57</a:t>
            </a:fld>
            <a:r>
              <a:rPr lang="en-US" dirty="0" smtClean="0"/>
              <a:t>/75</a:t>
            </a:r>
            <a:endParaRPr lang="en-US" dirty="0"/>
          </a:p>
        </p:txBody>
      </p:sp>
      <p:sp>
        <p:nvSpPr>
          <p:cNvPr id="84995" name="Rectangle 3"/>
          <p:cNvSpPr>
            <a:spLocks noGrp="1" noChangeArrowheads="1"/>
          </p:cNvSpPr>
          <p:nvPr>
            <p:ph type="title"/>
          </p:nvPr>
        </p:nvSpPr>
        <p:spPr/>
        <p:txBody>
          <a:bodyPr/>
          <a:lstStyle/>
          <a:p>
            <a:pPr eaLnBrk="1" hangingPunct="1"/>
            <a:r>
              <a:rPr lang="en-US" smtClean="0"/>
              <a:t> </a:t>
            </a:r>
            <a:r>
              <a:rPr lang="en-US" b="1" smtClean="0"/>
              <a:t>Kuiper Belt</a:t>
            </a:r>
          </a:p>
        </p:txBody>
      </p:sp>
      <p:graphicFrame>
        <p:nvGraphicFramePr>
          <p:cNvPr id="87101" name="Group 61"/>
          <p:cNvGraphicFramePr>
            <a:graphicFrameLocks noGrp="1"/>
          </p:cNvGraphicFramePr>
          <p:nvPr>
            <p:ph type="tbl" idx="1"/>
          </p:nvPr>
        </p:nvGraphicFramePr>
        <p:xfrm>
          <a:off x="76200" y="1981200"/>
          <a:ext cx="8686800" cy="4084512"/>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4.5 to ~6.9 billion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~100 km+ average of individual Kuiper Belt Objects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Composition</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Ices of Methane (CH</a:t>
                      </a:r>
                      <a:r>
                        <a:rPr kumimoji="0" lang="en-US" sz="1800" b="0" i="0" u="none" strike="noStrike" cap="none" normalizeH="0" baseline="-25000" smtClean="0">
                          <a:ln>
                            <a:noFill/>
                          </a:ln>
                          <a:solidFill>
                            <a:schemeClr val="tx1"/>
                          </a:solidFill>
                          <a:effectLst/>
                          <a:latin typeface="Arial" charset="0"/>
                        </a:rPr>
                        <a:t>4</a:t>
                      </a:r>
                      <a:r>
                        <a:rPr kumimoji="0" lang="en-US" sz="1800" b="0" i="0" u="none" strike="noStrike" cap="none" normalizeH="0" baseline="0" smtClean="0">
                          <a:ln>
                            <a:noFill/>
                          </a:ln>
                          <a:solidFill>
                            <a:schemeClr val="tx1"/>
                          </a:solidFill>
                          <a:effectLst/>
                          <a:latin typeface="Arial" charset="0"/>
                        </a:rPr>
                        <a:t>), Ammonia (NH</a:t>
                      </a:r>
                      <a:r>
                        <a:rPr kumimoji="0" lang="en-US" sz="1800" b="0" i="0" u="none" strike="noStrike" cap="none" normalizeH="0" baseline="-25000" smtClean="0">
                          <a:ln>
                            <a:noFill/>
                          </a:ln>
                          <a:solidFill>
                            <a:schemeClr val="tx1"/>
                          </a:solidFill>
                          <a:effectLst/>
                          <a:latin typeface="Arial" charset="0"/>
                        </a:rPr>
                        <a:t>3</a:t>
                      </a:r>
                      <a:r>
                        <a:rPr kumimoji="0" lang="en-US" sz="1800" b="0" i="0" u="none" strike="noStrike" cap="none" normalizeH="0" baseline="0" smtClean="0">
                          <a:ln>
                            <a:noFill/>
                          </a:ln>
                          <a:solidFill>
                            <a:schemeClr val="tx1"/>
                          </a:solidFill>
                          <a:effectLst/>
                          <a:latin typeface="Arial" charset="0"/>
                        </a:rPr>
                        <a:t>), and water (H</a:t>
                      </a:r>
                      <a:r>
                        <a:rPr kumimoji="0" lang="en-US" sz="1800" b="0" i="0" u="none" strike="noStrike" cap="none" normalizeH="0" baseline="-25000" smtClean="0">
                          <a:ln>
                            <a:noFill/>
                          </a:ln>
                          <a:solidFill>
                            <a:schemeClr val="tx1"/>
                          </a:solidFill>
                          <a:effectLst/>
                          <a:latin typeface="Arial" charset="0"/>
                        </a:rPr>
                        <a:t>2</a:t>
                      </a:r>
                      <a:r>
                        <a:rPr kumimoji="0" lang="en-US" sz="1800" b="0" i="0" u="none" strike="noStrike" cap="none" normalizeH="0" baseline="0" smtClean="0">
                          <a:ln>
                            <a:noFill/>
                          </a:ln>
                          <a:solidFill>
                            <a:schemeClr val="tx1"/>
                          </a:solidFill>
                          <a:effectLst/>
                          <a:latin typeface="Arial" charset="0"/>
                        </a:rPr>
                        <a:t>O) – similar to that of comets.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Origins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Thought to be remnants from the solar system’s formation &amp; the source of most comets</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There are over 70,000 know KBOs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Notable KBOs</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Pluto, Quaoar, 136472 (“Easterbunny”), 136108 (“Santa”) and Ixion</a:t>
                      </a:r>
                    </a:p>
                  </a:txBody>
                  <a:tcPr horzOverflow="overflow">
                    <a:lnL>
                      <a:noFill/>
                    </a:lnL>
                    <a:lnR cap="flat">
                      <a:noFill/>
                    </a:lnR>
                    <a:lnT>
                      <a:noFill/>
                    </a:lnT>
                    <a:lnB cap="flat">
                      <a:noFill/>
                    </a:lnB>
                    <a:lnTlToBr>
                      <a:noFill/>
                    </a:lnTlToBr>
                    <a:lnBlToTr>
                      <a:noFill/>
                    </a:lnBlToTr>
                    <a:noFill/>
                  </a:tcPr>
                </a:tc>
              </a:tr>
            </a:tbl>
          </a:graphicData>
        </a:graphic>
      </p:graphicFrame>
      <p:sp>
        <p:nvSpPr>
          <p:cNvPr id="85007" name="Text Box 39"/>
          <p:cNvSpPr txBox="1">
            <a:spLocks noChangeArrowheads="1"/>
          </p:cNvSpPr>
          <p:nvPr/>
        </p:nvSpPr>
        <p:spPr bwMode="auto">
          <a:xfrm>
            <a:off x="0" y="6491288"/>
            <a:ext cx="1809750" cy="366712"/>
          </a:xfrm>
          <a:prstGeom prst="rect">
            <a:avLst/>
          </a:prstGeom>
          <a:noFill/>
          <a:ln w="9525">
            <a:noFill/>
            <a:miter lim="800000"/>
            <a:headEnd/>
            <a:tailEnd/>
          </a:ln>
        </p:spPr>
        <p:txBody>
          <a:bodyPr wrap="none">
            <a:spAutoFit/>
          </a:bodyPr>
          <a:lstStyle/>
          <a:p>
            <a:r>
              <a:rPr lang="en-US"/>
              <a:t>Sources: </a:t>
            </a:r>
            <a:r>
              <a:rPr lang="en-US">
                <a:hlinkClick r:id="rId3"/>
              </a:rPr>
              <a:t>1</a:t>
            </a:r>
            <a:r>
              <a:rPr lang="en-US"/>
              <a:t>, </a:t>
            </a:r>
            <a:r>
              <a:rPr lang="en-US">
                <a:hlinkClick r:id="rId4"/>
              </a:rPr>
              <a:t>2</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86018" name="Picture 4" descr="800px-EightTNOs"/>
          <p:cNvPicPr>
            <a:picLocks noChangeAspect="1" noChangeArrowheads="1"/>
          </p:cNvPicPr>
          <p:nvPr/>
        </p:nvPicPr>
        <p:blipFill>
          <a:blip r:embed="rId3" cstate="print"/>
          <a:srcRect t="1149"/>
          <a:stretch>
            <a:fillRect/>
          </a:stretch>
        </p:blipFill>
        <p:spPr bwMode="auto">
          <a:xfrm>
            <a:off x="0" y="304800"/>
            <a:ext cx="9144000" cy="6553200"/>
          </a:xfrm>
          <a:prstGeom prst="rect">
            <a:avLst/>
          </a:prstGeom>
          <a:noFill/>
          <a:ln w="9525">
            <a:noFill/>
            <a:miter lim="800000"/>
            <a:headEnd/>
            <a:tailEnd/>
          </a:ln>
        </p:spPr>
      </p:pic>
      <p:sp>
        <p:nvSpPr>
          <p:cNvPr id="4" name="Slide Number Placeholder 1"/>
          <p:cNvSpPr>
            <a:spLocks noGrp="1"/>
          </p:cNvSpPr>
          <p:nvPr>
            <p:ph type="sldNum" sz="quarter" idx="10"/>
          </p:nvPr>
        </p:nvSpPr>
        <p:spPr/>
        <p:txBody>
          <a:bodyPr/>
          <a:lstStyle/>
          <a:p>
            <a:pPr>
              <a:defRPr/>
            </a:pPr>
            <a:fld id="{7753C54B-5033-4409-8AED-923A72E0BEF8}" type="slidenum">
              <a:rPr lang="en-US" smtClean="0"/>
              <a:pPr>
                <a:defRPr/>
              </a:pPr>
              <a:t>58</a:t>
            </a:fld>
            <a:r>
              <a:rPr lang="en-US" dirty="0" smtClean="0"/>
              <a:t>/75</a:t>
            </a:r>
            <a:endParaRPr lang="en-US" dirty="0"/>
          </a:p>
        </p:txBody>
      </p:sp>
      <p:sp>
        <p:nvSpPr>
          <p:cNvPr id="86020" name="Text Box 3"/>
          <p:cNvSpPr txBox="1">
            <a:spLocks noChangeArrowheads="1"/>
          </p:cNvSpPr>
          <p:nvPr/>
        </p:nvSpPr>
        <p:spPr bwMode="auto">
          <a:xfrm>
            <a:off x="0" y="6491288"/>
            <a:ext cx="1885950" cy="366712"/>
          </a:xfrm>
          <a:prstGeom prst="rect">
            <a:avLst/>
          </a:prstGeom>
          <a:noFill/>
          <a:ln w="9525">
            <a:noFill/>
            <a:miter lim="800000"/>
            <a:headEnd/>
            <a:tailEnd/>
          </a:ln>
        </p:spPr>
        <p:txBody>
          <a:bodyPr wrap="none">
            <a:spAutoFit/>
          </a:bodyPr>
          <a:lstStyle/>
          <a:p>
            <a:r>
              <a:rPr lang="en-US">
                <a:hlinkClick r:id="rId4"/>
              </a:rPr>
              <a:t>Image source</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edna_Comparison"/>
          <p:cNvPicPr>
            <a:picLocks noChangeAspect="1" noChangeArrowheads="1"/>
          </p:cNvPicPr>
          <p:nvPr/>
        </p:nvPicPr>
        <p:blipFill>
          <a:blip r:embed="rId3" cstate="print"/>
          <a:srcRect b="6250"/>
          <a:stretch>
            <a:fillRect/>
          </a:stretch>
        </p:blipFill>
        <p:spPr bwMode="auto">
          <a:xfrm>
            <a:off x="0" y="0"/>
            <a:ext cx="9144000" cy="6858000"/>
          </a:xfrm>
          <a:prstGeom prst="rect">
            <a:avLst/>
          </a:prstGeom>
          <a:noFill/>
          <a:ln w="9525">
            <a:noFill/>
            <a:miter lim="800000"/>
            <a:headEnd/>
            <a:tailEnd/>
          </a:ln>
        </p:spPr>
      </p:pic>
      <p:sp>
        <p:nvSpPr>
          <p:cNvPr id="4" name="Slide Number Placeholder 1"/>
          <p:cNvSpPr>
            <a:spLocks noGrp="1"/>
          </p:cNvSpPr>
          <p:nvPr>
            <p:ph type="sldNum" sz="quarter" idx="10"/>
          </p:nvPr>
        </p:nvSpPr>
        <p:spPr/>
        <p:txBody>
          <a:bodyPr/>
          <a:lstStyle/>
          <a:p>
            <a:pPr>
              <a:defRPr/>
            </a:pPr>
            <a:fld id="{1CF59F03-988D-4778-8776-751DB114CA3F}" type="slidenum">
              <a:rPr lang="en-US" smtClean="0"/>
              <a:pPr>
                <a:defRPr/>
              </a:pPr>
              <a:t>59</a:t>
            </a:fld>
            <a:r>
              <a:rPr lang="en-US" dirty="0" smtClean="0"/>
              <a:t>/75</a:t>
            </a:r>
            <a:endParaRPr lang="en-US" dirty="0"/>
          </a:p>
        </p:txBody>
      </p:sp>
      <p:sp>
        <p:nvSpPr>
          <p:cNvPr id="87044" name="Text Box 6"/>
          <p:cNvSpPr txBox="1">
            <a:spLocks noChangeArrowheads="1"/>
          </p:cNvSpPr>
          <p:nvPr/>
        </p:nvSpPr>
        <p:spPr bwMode="auto">
          <a:xfrm>
            <a:off x="0" y="6491288"/>
            <a:ext cx="1885950" cy="366712"/>
          </a:xfrm>
          <a:prstGeom prst="rect">
            <a:avLst/>
          </a:prstGeom>
          <a:noFill/>
          <a:ln w="9525">
            <a:noFill/>
            <a:miter lim="800000"/>
            <a:headEnd/>
            <a:tailEnd/>
          </a:ln>
        </p:spPr>
        <p:txBody>
          <a:bodyPr wrap="none">
            <a:spAutoFit/>
          </a:bodyPr>
          <a:lstStyle/>
          <a:p>
            <a:r>
              <a:rPr lang="en-US">
                <a:hlinkClick r:id="rId4"/>
              </a:rPr>
              <a:t>Image source</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94626DAB-260A-411B-8243-A041834832D0}" type="slidenum">
              <a:rPr lang="en-US" smtClean="0"/>
              <a:pPr>
                <a:defRPr/>
              </a:pPr>
              <a:t>6</a:t>
            </a:fld>
            <a:r>
              <a:rPr lang="en-US" dirty="0" smtClean="0"/>
              <a:t>/75</a:t>
            </a:r>
            <a:endParaRPr lang="en-US" dirty="0"/>
          </a:p>
        </p:txBody>
      </p:sp>
      <p:sp>
        <p:nvSpPr>
          <p:cNvPr id="30723" name="Rectangle 2"/>
          <p:cNvSpPr>
            <a:spLocks noGrp="1" noChangeArrowheads="1"/>
          </p:cNvSpPr>
          <p:nvPr>
            <p:ph type="title"/>
          </p:nvPr>
        </p:nvSpPr>
        <p:spPr/>
        <p:txBody>
          <a:bodyPr/>
          <a:lstStyle/>
          <a:p>
            <a:pPr eaLnBrk="1" hangingPunct="1"/>
            <a:r>
              <a:rPr lang="en-US" smtClean="0"/>
              <a:t>Compositions</a:t>
            </a:r>
          </a:p>
        </p:txBody>
      </p:sp>
      <p:sp>
        <p:nvSpPr>
          <p:cNvPr id="30724" name="Rectangle 4"/>
          <p:cNvSpPr>
            <a:spLocks noGrp="1" noChangeArrowheads="1"/>
          </p:cNvSpPr>
          <p:nvPr>
            <p:ph type="body" sz="half" idx="1"/>
          </p:nvPr>
        </p:nvSpPr>
        <p:spPr>
          <a:xfrm>
            <a:off x="0" y="1981200"/>
            <a:ext cx="2743200" cy="4876800"/>
          </a:xfrm>
        </p:spPr>
        <p:txBody>
          <a:bodyPr/>
          <a:lstStyle/>
          <a:p>
            <a:pPr algn="ctr" eaLnBrk="1" hangingPunct="1">
              <a:buClr>
                <a:schemeClr val="tx2"/>
              </a:buClr>
              <a:buFontTx/>
              <a:buNone/>
            </a:pPr>
            <a:r>
              <a:rPr lang="en-US" b="1" u="sng" smtClean="0">
                <a:solidFill>
                  <a:schemeClr val="folHlink"/>
                </a:solidFill>
                <a:cs typeface="Times New Roman" pitchFamily="18" charset="0"/>
              </a:rPr>
              <a:t>Gases</a:t>
            </a:r>
          </a:p>
          <a:p>
            <a:pPr algn="ctr" eaLnBrk="1" hangingPunct="1">
              <a:buClr>
                <a:schemeClr val="tx2"/>
              </a:buClr>
              <a:buFontTx/>
              <a:buNone/>
            </a:pPr>
            <a:endParaRPr lang="en-US" b="1" smtClean="0">
              <a:solidFill>
                <a:schemeClr val="folHlink"/>
              </a:solidFill>
              <a:cs typeface="Times New Roman" pitchFamily="18" charset="0"/>
            </a:endParaRPr>
          </a:p>
          <a:p>
            <a:pPr algn="ctr" eaLnBrk="1" hangingPunct="1">
              <a:buClr>
                <a:schemeClr val="tx2"/>
              </a:buClr>
              <a:buFontTx/>
              <a:buNone/>
            </a:pPr>
            <a:r>
              <a:rPr lang="en-US" sz="2400" smtClean="0">
                <a:cs typeface="Times New Roman" pitchFamily="18" charset="0"/>
              </a:rPr>
              <a:t>Hydrogen</a:t>
            </a:r>
          </a:p>
          <a:p>
            <a:pPr algn="ctr" eaLnBrk="1" hangingPunct="1">
              <a:buClr>
                <a:schemeClr val="tx2"/>
              </a:buClr>
              <a:buFontTx/>
              <a:buNone/>
            </a:pPr>
            <a:endParaRPr lang="en-US" sz="2400" smtClean="0">
              <a:cs typeface="Times New Roman" pitchFamily="18" charset="0"/>
            </a:endParaRPr>
          </a:p>
          <a:p>
            <a:pPr algn="ctr" eaLnBrk="1" hangingPunct="1">
              <a:buClr>
                <a:schemeClr val="tx2"/>
              </a:buClr>
              <a:buFontTx/>
              <a:buNone/>
            </a:pPr>
            <a:r>
              <a:rPr lang="en-US" sz="2400" smtClean="0">
                <a:cs typeface="Times New Roman" pitchFamily="18" charset="0"/>
              </a:rPr>
              <a:t>Helium</a:t>
            </a:r>
          </a:p>
        </p:txBody>
      </p:sp>
      <p:sp>
        <p:nvSpPr>
          <p:cNvPr id="30725" name="Rectangle 5"/>
          <p:cNvSpPr>
            <a:spLocks noGrp="1" noChangeArrowheads="1"/>
          </p:cNvSpPr>
          <p:nvPr>
            <p:ph type="body" sz="half" idx="2"/>
          </p:nvPr>
        </p:nvSpPr>
        <p:spPr>
          <a:xfrm>
            <a:off x="3200400" y="1981200"/>
            <a:ext cx="2743200" cy="4876800"/>
          </a:xfrm>
        </p:spPr>
        <p:txBody>
          <a:bodyPr/>
          <a:lstStyle/>
          <a:p>
            <a:pPr marL="0" indent="0" algn="ctr" eaLnBrk="1" hangingPunct="1">
              <a:buClr>
                <a:schemeClr val="tx2"/>
              </a:buClr>
              <a:buFontTx/>
              <a:buNone/>
            </a:pPr>
            <a:r>
              <a:rPr lang="en-US" b="1" u="sng" smtClean="0">
                <a:solidFill>
                  <a:schemeClr val="folHlink"/>
                </a:solidFill>
                <a:cs typeface="Times New Roman" pitchFamily="18" charset="0"/>
              </a:rPr>
              <a:t>Rocks</a:t>
            </a:r>
          </a:p>
          <a:p>
            <a:pPr marL="0" indent="0" algn="ctr" eaLnBrk="1" hangingPunct="1">
              <a:buClr>
                <a:schemeClr val="tx2"/>
              </a:buClr>
              <a:buFontTx/>
              <a:buNone/>
            </a:pPr>
            <a:endParaRPr lang="en-US" b="1" smtClean="0">
              <a:solidFill>
                <a:schemeClr val="folHlink"/>
              </a:solidFill>
              <a:cs typeface="Times New Roman" pitchFamily="18" charset="0"/>
            </a:endParaRPr>
          </a:p>
          <a:p>
            <a:pPr marL="0" indent="0" algn="ctr" eaLnBrk="1" hangingPunct="1">
              <a:buClr>
                <a:schemeClr val="tx2"/>
              </a:buClr>
              <a:buFontTx/>
              <a:buNone/>
            </a:pPr>
            <a:r>
              <a:rPr lang="en-US" sz="2400" smtClean="0">
                <a:cs typeface="Times New Roman" pitchFamily="18" charset="0"/>
              </a:rPr>
              <a:t>Silicate minerals</a:t>
            </a:r>
          </a:p>
          <a:p>
            <a:pPr marL="0" indent="0" algn="ctr" eaLnBrk="1" hangingPunct="1">
              <a:buClr>
                <a:schemeClr val="tx2"/>
              </a:buClr>
              <a:buFontTx/>
              <a:buNone/>
            </a:pPr>
            <a:endParaRPr lang="en-US" sz="2400" smtClean="0">
              <a:cs typeface="Times New Roman" pitchFamily="18" charset="0"/>
            </a:endParaRPr>
          </a:p>
          <a:p>
            <a:pPr marL="0" indent="0" algn="ctr" eaLnBrk="1" hangingPunct="1">
              <a:buClr>
                <a:schemeClr val="tx2"/>
              </a:buClr>
              <a:buFontTx/>
              <a:buNone/>
            </a:pPr>
            <a:r>
              <a:rPr lang="en-US" sz="2400" smtClean="0">
                <a:cs typeface="Times New Roman" pitchFamily="18" charset="0"/>
              </a:rPr>
              <a:t>Metallic iron</a:t>
            </a:r>
          </a:p>
        </p:txBody>
      </p:sp>
      <p:sp>
        <p:nvSpPr>
          <p:cNvPr id="30726" name="Text Box 6"/>
          <p:cNvSpPr txBox="1">
            <a:spLocks noChangeArrowheads="1"/>
          </p:cNvSpPr>
          <p:nvPr/>
        </p:nvSpPr>
        <p:spPr bwMode="auto">
          <a:xfrm>
            <a:off x="5867400" y="1993900"/>
            <a:ext cx="2895600" cy="2894013"/>
          </a:xfrm>
          <a:prstGeom prst="rect">
            <a:avLst/>
          </a:prstGeom>
          <a:noFill/>
          <a:ln w="9525">
            <a:noFill/>
            <a:miter lim="800000"/>
            <a:headEnd/>
            <a:tailEnd/>
          </a:ln>
        </p:spPr>
        <p:txBody>
          <a:bodyPr>
            <a:spAutoFit/>
          </a:bodyPr>
          <a:lstStyle/>
          <a:p>
            <a:pPr algn="ctr"/>
            <a:r>
              <a:rPr lang="en-US" sz="2800" b="1" u="sng">
                <a:solidFill>
                  <a:schemeClr val="folHlink"/>
                </a:solidFill>
                <a:latin typeface="Arial" pitchFamily="34" charset="0"/>
              </a:rPr>
              <a:t>Ices</a:t>
            </a:r>
          </a:p>
          <a:p>
            <a:pPr algn="ctr"/>
            <a:endParaRPr lang="en-US" b="1" u="sng">
              <a:solidFill>
                <a:schemeClr val="folHlink"/>
              </a:solidFill>
              <a:latin typeface="Arial" pitchFamily="34" charset="0"/>
            </a:endParaRPr>
          </a:p>
          <a:p>
            <a:pPr algn="ctr"/>
            <a:endParaRPr lang="en-US" b="1" u="sng">
              <a:solidFill>
                <a:schemeClr val="folHlink"/>
              </a:solidFill>
              <a:latin typeface="Arial" pitchFamily="34" charset="0"/>
            </a:endParaRPr>
          </a:p>
          <a:p>
            <a:pPr marL="465138" lvl="1" algn="ctr"/>
            <a:r>
              <a:rPr lang="en-US" sz="2400">
                <a:latin typeface="Arial" pitchFamily="34" charset="0"/>
              </a:rPr>
              <a:t>Ammonia (NH</a:t>
            </a:r>
            <a:r>
              <a:rPr lang="en-US" sz="2400" baseline="-25000">
                <a:latin typeface="Arial" pitchFamily="34" charset="0"/>
              </a:rPr>
              <a:t>3</a:t>
            </a:r>
            <a:r>
              <a:rPr lang="en-US" sz="2400">
                <a:latin typeface="Arial" pitchFamily="34" charset="0"/>
              </a:rPr>
              <a:t>)</a:t>
            </a:r>
          </a:p>
          <a:p>
            <a:pPr marL="465138" lvl="1" algn="ctr"/>
            <a:r>
              <a:rPr lang="en-US" sz="2400">
                <a:latin typeface="Arial" pitchFamily="34" charset="0"/>
              </a:rPr>
              <a:t>Methane (CH</a:t>
            </a:r>
            <a:r>
              <a:rPr lang="en-US" sz="2400" baseline="-25000">
                <a:latin typeface="Arial" pitchFamily="34" charset="0"/>
              </a:rPr>
              <a:t>4</a:t>
            </a:r>
            <a:r>
              <a:rPr lang="en-US" sz="2400">
                <a:latin typeface="Arial" pitchFamily="34" charset="0"/>
              </a:rPr>
              <a:t>)</a:t>
            </a:r>
          </a:p>
          <a:p>
            <a:pPr marL="465138" lvl="1" algn="ctr"/>
            <a:r>
              <a:rPr lang="en-US" sz="2400">
                <a:latin typeface="Arial" pitchFamily="34" charset="0"/>
              </a:rPr>
              <a:t>Carbon dioxide (CO</a:t>
            </a:r>
            <a:r>
              <a:rPr lang="en-US" sz="2400" baseline="-25000">
                <a:latin typeface="Arial" pitchFamily="34" charset="0"/>
              </a:rPr>
              <a:t>2</a:t>
            </a:r>
            <a:r>
              <a:rPr lang="en-US" sz="2400">
                <a:latin typeface="Arial" pitchFamily="34" charset="0"/>
              </a:rPr>
              <a:t>)</a:t>
            </a:r>
          </a:p>
          <a:p>
            <a:pPr marL="465138" lvl="1" algn="ctr"/>
            <a:r>
              <a:rPr lang="en-US" sz="2400">
                <a:latin typeface="Arial" pitchFamily="34" charset="0"/>
              </a:rPr>
              <a:t>Water (H</a:t>
            </a:r>
            <a:r>
              <a:rPr lang="en-US" sz="2400" baseline="-25000">
                <a:latin typeface="Arial" pitchFamily="34" charset="0"/>
              </a:rPr>
              <a:t>2</a:t>
            </a:r>
            <a:r>
              <a:rPr lang="en-US" sz="2400">
                <a:latin typeface="Arial" pitchFamily="34" charset="0"/>
              </a:rPr>
              <a:t>O)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pPr>
              <a:defRPr/>
            </a:pPr>
            <a:fld id="{94FC5517-B083-47FA-AD29-687428000851}" type="slidenum">
              <a:rPr lang="en-US" smtClean="0"/>
              <a:pPr>
                <a:defRPr/>
              </a:pPr>
              <a:t>60</a:t>
            </a:fld>
            <a:r>
              <a:rPr lang="en-US" dirty="0" smtClean="0"/>
              <a:t>/75</a:t>
            </a:r>
            <a:endParaRPr lang="en-US" dirty="0"/>
          </a:p>
        </p:txBody>
      </p:sp>
      <p:sp>
        <p:nvSpPr>
          <p:cNvPr id="88067" name="Rectangle 2"/>
          <p:cNvSpPr>
            <a:spLocks noGrp="1" noChangeArrowheads="1"/>
          </p:cNvSpPr>
          <p:nvPr>
            <p:ph type="title"/>
          </p:nvPr>
        </p:nvSpPr>
        <p:spPr/>
        <p:txBody>
          <a:bodyPr/>
          <a:lstStyle/>
          <a:p>
            <a:pPr eaLnBrk="1" hangingPunct="1"/>
            <a:r>
              <a:rPr lang="en-US" smtClean="0"/>
              <a:t> The Scattered Disk</a:t>
            </a:r>
          </a:p>
        </p:txBody>
      </p:sp>
      <p:graphicFrame>
        <p:nvGraphicFramePr>
          <p:cNvPr id="91177" name="Group 41"/>
          <p:cNvGraphicFramePr>
            <a:graphicFrameLocks noGrp="1"/>
          </p:cNvGraphicFramePr>
          <p:nvPr>
            <p:ph type="tbl" idx="1"/>
          </p:nvPr>
        </p:nvGraphicFramePr>
        <p:xfrm>
          <a:off x="76200" y="1981200"/>
          <a:ext cx="8686800" cy="3974784"/>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~6.9 to ~7.5 billion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~100 km+ average of individual Scattered Disk Objects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Composition</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Uncertain, perhaps similar to KBOs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Origins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Thought to have “formed when Kuiper belt objects (KBOs) were "scattered" by gravitational interactions with the outer planets, principally Neptune, into highly eccentric and inclined orbits. ”</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Notable SDO</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Eris</a:t>
                      </a:r>
                    </a:p>
                  </a:txBody>
                  <a:tcPr horzOverflow="overflow">
                    <a:lnL>
                      <a:noFill/>
                    </a:lnL>
                    <a:lnR cap="flat">
                      <a:noFill/>
                    </a:lnR>
                    <a:lnT>
                      <a:noFill/>
                    </a:lnT>
                    <a:lnB cap="flat">
                      <a:noFill/>
                    </a:lnB>
                    <a:lnTlToBr>
                      <a:noFill/>
                    </a:lnTlToBr>
                    <a:lnBlToTr>
                      <a:noFill/>
                    </a:lnBlToTr>
                    <a:noFill/>
                  </a:tcPr>
                </a:tc>
              </a:tr>
            </a:tbl>
          </a:graphicData>
        </a:graphic>
      </p:graphicFrame>
      <p:sp>
        <p:nvSpPr>
          <p:cNvPr id="88079" name="Text Box 26"/>
          <p:cNvSpPr txBox="1">
            <a:spLocks noChangeArrowheads="1"/>
          </p:cNvSpPr>
          <p:nvPr/>
        </p:nvSpPr>
        <p:spPr bwMode="auto">
          <a:xfrm>
            <a:off x="0" y="6491288"/>
            <a:ext cx="1504950" cy="366712"/>
          </a:xfrm>
          <a:prstGeom prst="rect">
            <a:avLst/>
          </a:prstGeom>
          <a:noFill/>
          <a:ln w="9525">
            <a:noFill/>
            <a:miter lim="800000"/>
            <a:headEnd/>
            <a:tailEnd/>
          </a:ln>
        </p:spPr>
        <p:txBody>
          <a:bodyPr wrap="none">
            <a:spAutoFit/>
          </a:bodyPr>
          <a:lstStyle/>
          <a:p>
            <a:r>
              <a:rPr lang="en-US"/>
              <a:t>Sources: </a:t>
            </a:r>
            <a:r>
              <a:rPr lang="en-US">
                <a:hlinkClick r:id="rId3"/>
              </a:rPr>
              <a:t>1</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pPr>
              <a:defRPr/>
            </a:pPr>
            <a:fld id="{171ECE5E-99D9-4548-A395-8CC083AE2408}" type="slidenum">
              <a:rPr lang="en-US" smtClean="0"/>
              <a:pPr>
                <a:defRPr/>
              </a:pPr>
              <a:t>61</a:t>
            </a:fld>
            <a:r>
              <a:rPr lang="en-US" dirty="0" smtClean="0"/>
              <a:t>/75</a:t>
            </a:r>
            <a:endParaRPr lang="en-US" dirty="0"/>
          </a:p>
        </p:txBody>
      </p:sp>
      <p:sp>
        <p:nvSpPr>
          <p:cNvPr id="89091" name="Rectangle 2"/>
          <p:cNvSpPr>
            <a:spLocks noGrp="1" noChangeArrowheads="1"/>
          </p:cNvSpPr>
          <p:nvPr>
            <p:ph type="title"/>
          </p:nvPr>
        </p:nvSpPr>
        <p:spPr/>
        <p:txBody>
          <a:bodyPr/>
          <a:lstStyle/>
          <a:p>
            <a:pPr eaLnBrk="1" hangingPunct="1"/>
            <a:r>
              <a:rPr lang="en-US" smtClean="0"/>
              <a:t> The Oort Cloud</a:t>
            </a:r>
          </a:p>
        </p:txBody>
      </p:sp>
      <p:graphicFrame>
        <p:nvGraphicFramePr>
          <p:cNvPr id="92191" name="Group 31"/>
          <p:cNvGraphicFramePr>
            <a:graphicFrameLocks noGrp="1"/>
          </p:cNvGraphicFramePr>
          <p:nvPr>
            <p:ph type="tbl" idx="1"/>
          </p:nvPr>
        </p:nvGraphicFramePr>
        <p:xfrm>
          <a:off x="76200" y="1981200"/>
          <a:ext cx="8686800" cy="4249104"/>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Sun</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~750 billion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Uncertain, but small (1 – 100 km for individual objects)</a:t>
                      </a:r>
                    </a:p>
                  </a:txBody>
                  <a:tcPr horzOverflow="overflow">
                    <a:lnL>
                      <a:noFill/>
                    </a:lnL>
                    <a:lnR cap="flat">
                      <a:noFill/>
                    </a:lnR>
                    <a:lnT>
                      <a:noFill/>
                    </a:lnT>
                    <a:lnB>
                      <a:noFill/>
                    </a:lnB>
                    <a:lnTlToBr>
                      <a:noFill/>
                    </a:lnTlToBr>
                    <a:lnBlToTr>
                      <a:noFill/>
                    </a:lnBlToTr>
                    <a:noFill/>
                  </a:tcPr>
                </a:tc>
              </a:tr>
              <a:tr h="695325">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Composition</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Uncertain, perhaps similar to KBOs &amp; comets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Origins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“thought to be a remnant of the original protoplanetary disc that formed around the Sun approximately 4.6 billion years ago. Its outer part is only loosely bound to the solar system, and thus easily affected by the motions of passing stars or other forces”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Notable Oort Cloud Object</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Sedna</a:t>
                      </a:r>
                    </a:p>
                  </a:txBody>
                  <a:tcPr horzOverflow="overflow">
                    <a:lnL>
                      <a:noFill/>
                    </a:lnL>
                    <a:lnR cap="flat">
                      <a:noFill/>
                    </a:lnR>
                    <a:lnT>
                      <a:noFill/>
                    </a:lnT>
                    <a:lnB cap="flat">
                      <a:noFill/>
                    </a:lnB>
                    <a:lnTlToBr>
                      <a:noFill/>
                    </a:lnTlToBr>
                    <a:lnBlToTr>
                      <a:noFill/>
                    </a:lnBlToTr>
                    <a:noFill/>
                  </a:tcPr>
                </a:tc>
              </a:tr>
            </a:tbl>
          </a:graphicData>
        </a:graphic>
      </p:graphicFrame>
      <p:sp>
        <p:nvSpPr>
          <p:cNvPr id="89103" name="Text Box 28"/>
          <p:cNvSpPr txBox="1">
            <a:spLocks noChangeArrowheads="1"/>
          </p:cNvSpPr>
          <p:nvPr/>
        </p:nvSpPr>
        <p:spPr bwMode="auto">
          <a:xfrm>
            <a:off x="0" y="6491288"/>
            <a:ext cx="1504950" cy="366712"/>
          </a:xfrm>
          <a:prstGeom prst="rect">
            <a:avLst/>
          </a:prstGeom>
          <a:noFill/>
          <a:ln w="9525">
            <a:noFill/>
            <a:miter lim="800000"/>
            <a:headEnd/>
            <a:tailEnd/>
          </a:ln>
        </p:spPr>
        <p:txBody>
          <a:bodyPr wrap="none">
            <a:spAutoFit/>
          </a:bodyPr>
          <a:lstStyle/>
          <a:p>
            <a:r>
              <a:rPr lang="en-US"/>
              <a:t>Sources: </a:t>
            </a:r>
            <a:r>
              <a:rPr lang="en-US">
                <a:hlinkClick r:id="rId3"/>
              </a:rPr>
              <a:t>1</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48"/>
            </a:gs>
            <a:gs pos="100000">
              <a:schemeClr val="bg1"/>
            </a:gs>
          </a:gsLst>
          <a:lin ang="5400000" scaled="1"/>
        </a:gra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A2BEC9A3-19D4-4BAA-913B-75048C5D1E1E}" type="slidenum">
              <a:rPr lang="en-US" smtClean="0"/>
              <a:pPr>
                <a:defRPr/>
              </a:pPr>
              <a:t>62</a:t>
            </a:fld>
            <a:r>
              <a:rPr lang="en-US" dirty="0" smtClean="0"/>
              <a:t>/75</a:t>
            </a:r>
            <a:endParaRPr lang="en-US" dirty="0"/>
          </a:p>
        </p:txBody>
      </p:sp>
      <p:pic>
        <p:nvPicPr>
          <p:cNvPr id="90115" name="Picture 2"/>
          <p:cNvPicPr>
            <a:picLocks noChangeAspect="1" noChangeArrowheads="1"/>
          </p:cNvPicPr>
          <p:nvPr/>
        </p:nvPicPr>
        <p:blipFill>
          <a:blip r:embed="rId3" cstate="print"/>
          <a:srcRect/>
          <a:stretch>
            <a:fillRect/>
          </a:stretch>
        </p:blipFill>
        <p:spPr bwMode="auto">
          <a:xfrm>
            <a:off x="549275" y="0"/>
            <a:ext cx="8001000" cy="6864350"/>
          </a:xfrm>
          <a:prstGeom prst="rect">
            <a:avLst/>
          </a:prstGeom>
          <a:noFill/>
          <a:ln w="9525">
            <a:noFill/>
            <a:miter lim="800000"/>
            <a:headEnd/>
            <a:tailEnd/>
          </a:ln>
        </p:spPr>
      </p:pic>
      <p:sp>
        <p:nvSpPr>
          <p:cNvPr id="90116" name="Text Box 3"/>
          <p:cNvSpPr txBox="1">
            <a:spLocks noChangeArrowheads="1"/>
          </p:cNvSpPr>
          <p:nvPr/>
        </p:nvSpPr>
        <p:spPr bwMode="auto">
          <a:xfrm>
            <a:off x="7258050" y="152400"/>
            <a:ext cx="1885950" cy="366713"/>
          </a:xfrm>
          <a:prstGeom prst="rect">
            <a:avLst/>
          </a:prstGeom>
          <a:noFill/>
          <a:ln w="9525">
            <a:noFill/>
            <a:miter lim="800000"/>
            <a:headEnd/>
            <a:tailEnd/>
          </a:ln>
        </p:spPr>
        <p:txBody>
          <a:bodyPr wrap="none">
            <a:spAutoFit/>
          </a:bodyPr>
          <a:lstStyle/>
          <a:p>
            <a:r>
              <a:rPr lang="en-US">
                <a:hlinkClick r:id="rId4"/>
              </a:rPr>
              <a:t>Image source</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9" descr="Comet_NEAT2"/>
          <p:cNvPicPr>
            <a:picLocks noChangeAspect="1" noChangeArrowheads="1"/>
          </p:cNvPicPr>
          <p:nvPr/>
        </p:nvPicPr>
        <p:blipFill>
          <a:blip r:embed="rId3" cstate="print"/>
          <a:srcRect t="9322" b="9322"/>
          <a:stretch>
            <a:fillRect/>
          </a:stretch>
        </p:blipFill>
        <p:spPr bwMode="auto">
          <a:xfrm>
            <a:off x="0" y="0"/>
            <a:ext cx="9144000" cy="6858000"/>
          </a:xfrm>
          <a:prstGeom prst="rect">
            <a:avLst/>
          </a:prstGeom>
          <a:noFill/>
          <a:ln w="9525">
            <a:noFill/>
            <a:miter lim="800000"/>
            <a:headEnd/>
            <a:tailEnd/>
          </a:ln>
        </p:spPr>
      </p:pic>
      <p:sp>
        <p:nvSpPr>
          <p:cNvPr id="91139" name="Rectangle 6"/>
          <p:cNvSpPr>
            <a:spLocks noGrp="1" noChangeArrowheads="1"/>
          </p:cNvSpPr>
          <p:nvPr>
            <p:ph type="ctrTitle"/>
          </p:nvPr>
        </p:nvSpPr>
        <p:spPr/>
        <p:txBody>
          <a:bodyPr/>
          <a:lstStyle/>
          <a:p>
            <a:pPr eaLnBrk="1" hangingPunct="1"/>
            <a:r>
              <a:rPr lang="en-US" smtClean="0"/>
              <a:t>Just Passing Through</a:t>
            </a:r>
          </a:p>
        </p:txBody>
      </p:sp>
      <p:sp>
        <p:nvSpPr>
          <p:cNvPr id="91140" name="Rectangle 7"/>
          <p:cNvSpPr>
            <a:spLocks noGrp="1" noChangeArrowheads="1"/>
          </p:cNvSpPr>
          <p:nvPr>
            <p:ph type="subTitle" idx="4294967295"/>
          </p:nvPr>
        </p:nvSpPr>
        <p:spPr>
          <a:xfrm>
            <a:off x="1371600" y="4419600"/>
            <a:ext cx="6400800" cy="1752600"/>
          </a:xfrm>
          <a:noFill/>
        </p:spPr>
        <p:txBody>
          <a:bodyPr/>
          <a:lstStyle/>
          <a:p>
            <a:pPr marL="0" indent="0" algn="ctr" eaLnBrk="1" hangingPunct="1">
              <a:buFontTx/>
              <a:buNone/>
            </a:pPr>
            <a:endParaRPr lang="en-US" smtClean="0"/>
          </a:p>
          <a:p>
            <a:pPr marL="0" indent="0" algn="ctr" eaLnBrk="1" hangingPunct="1">
              <a:buFontTx/>
              <a:buNone/>
            </a:pPr>
            <a:endParaRPr lang="en-US" smtClean="0"/>
          </a:p>
          <a:p>
            <a:pPr marL="0" indent="0" algn="ctr" eaLnBrk="1" hangingPunct="1">
              <a:buFontTx/>
              <a:buNone/>
            </a:pPr>
            <a:r>
              <a:rPr lang="en-US" smtClean="0"/>
              <a:t>Comets &amp; Meteors</a:t>
            </a:r>
          </a:p>
        </p:txBody>
      </p:sp>
      <p:sp>
        <p:nvSpPr>
          <p:cNvPr id="91141" name="Text Box 8"/>
          <p:cNvSpPr txBox="1">
            <a:spLocks noChangeArrowheads="1"/>
          </p:cNvSpPr>
          <p:nvPr/>
        </p:nvSpPr>
        <p:spPr bwMode="auto">
          <a:xfrm>
            <a:off x="0" y="6491288"/>
            <a:ext cx="1885950" cy="366712"/>
          </a:xfrm>
          <a:prstGeom prst="rect">
            <a:avLst/>
          </a:prstGeom>
          <a:noFill/>
          <a:ln w="9525">
            <a:noFill/>
            <a:miter lim="800000"/>
            <a:headEnd/>
            <a:tailEnd/>
          </a:ln>
        </p:spPr>
        <p:txBody>
          <a:bodyPr wrap="none">
            <a:spAutoFit/>
          </a:bodyPr>
          <a:lstStyle/>
          <a:p>
            <a:r>
              <a:rPr lang="en-US">
                <a:hlinkClick r:id="rId4"/>
              </a:rPr>
              <a:t>Image source</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91E77ED-94CE-4322-AADC-73D1D6CB1DED}" type="slidenum">
              <a:rPr lang="en-US" smtClean="0"/>
              <a:pPr>
                <a:defRPr/>
              </a:pPr>
              <a:t>64</a:t>
            </a:fld>
            <a:r>
              <a:rPr lang="en-US" dirty="0" smtClean="0"/>
              <a:t>/75</a:t>
            </a:r>
            <a:endParaRPr lang="en-US" dirty="0"/>
          </a:p>
        </p:txBody>
      </p:sp>
      <p:sp>
        <p:nvSpPr>
          <p:cNvPr id="92163" name="Rectangle 2"/>
          <p:cNvSpPr>
            <a:spLocks noGrp="1" noChangeArrowheads="1"/>
          </p:cNvSpPr>
          <p:nvPr>
            <p:ph type="title"/>
          </p:nvPr>
        </p:nvSpPr>
        <p:spPr/>
        <p:txBody>
          <a:bodyPr/>
          <a:lstStyle/>
          <a:p>
            <a:pPr eaLnBrk="1" hangingPunct="1"/>
            <a:r>
              <a:rPr lang="en-US" smtClean="0"/>
              <a:t>Comets</a:t>
            </a:r>
          </a:p>
        </p:txBody>
      </p:sp>
      <p:sp>
        <p:nvSpPr>
          <p:cNvPr id="92164" name="Rectangle 3"/>
          <p:cNvSpPr>
            <a:spLocks noGrp="1" noChangeArrowheads="1"/>
          </p:cNvSpPr>
          <p:nvPr>
            <p:ph type="body" idx="1"/>
          </p:nvPr>
        </p:nvSpPr>
        <p:spPr/>
        <p:txBody>
          <a:bodyPr/>
          <a:lstStyle/>
          <a:p>
            <a:pPr marL="0" indent="0" algn="ctr" eaLnBrk="1" hangingPunct="1">
              <a:buFontTx/>
              <a:buNone/>
            </a:pPr>
            <a:r>
              <a:rPr lang="en-US" smtClean="0"/>
              <a:t>Thought to be remnants from the formation of our solar system</a:t>
            </a:r>
          </a:p>
          <a:p>
            <a:pPr marL="0" indent="0" algn="ctr" eaLnBrk="1" hangingPunct="1">
              <a:buFontTx/>
              <a:buNone/>
            </a:pPr>
            <a:endParaRPr lang="en-US" smtClean="0"/>
          </a:p>
          <a:p>
            <a:pPr marL="0" indent="0" algn="ctr" eaLnBrk="1" hangingPunct="1">
              <a:buFontTx/>
              <a:buNone/>
            </a:pPr>
            <a:r>
              <a:rPr lang="en-US" smtClean="0"/>
              <a:t>AKA “dirty snowballs”</a:t>
            </a:r>
          </a:p>
          <a:p>
            <a:pPr marL="0" indent="0" algn="ctr" eaLnBrk="1" hangingPunct="1">
              <a:buFontTx/>
              <a:buNone/>
            </a:pPr>
            <a:endParaRPr lang="en-US" smtClean="0"/>
          </a:p>
          <a:p>
            <a:pPr marL="0" indent="0" algn="ctr" eaLnBrk="1" hangingPunct="1">
              <a:buFontTx/>
              <a:buNone/>
            </a:pPr>
            <a:r>
              <a:rPr lang="en-US" smtClean="0"/>
              <a:t>KBOs or TNOs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C632F2C3-93E5-468E-89BB-AA953F3816A7}" type="slidenum">
              <a:rPr lang="en-US" smtClean="0"/>
              <a:pPr>
                <a:defRPr/>
              </a:pPr>
              <a:t>65</a:t>
            </a:fld>
            <a:r>
              <a:rPr lang="en-US" dirty="0" smtClean="0"/>
              <a:t>/75</a:t>
            </a:r>
            <a:endParaRPr lang="en-US" dirty="0"/>
          </a:p>
        </p:txBody>
      </p:sp>
      <p:pic>
        <p:nvPicPr>
          <p:cNvPr id="93187" name="Picture 2"/>
          <p:cNvPicPr>
            <a:picLocks noChangeAspect="1" noChangeArrowheads="1"/>
          </p:cNvPicPr>
          <p:nvPr/>
        </p:nvPicPr>
        <p:blipFill>
          <a:blip r:embed="rId3" cstate="print"/>
          <a:srcRect l="17188" t="33333" r="5469" b="22917"/>
          <a:stretch>
            <a:fillRect/>
          </a:stretch>
        </p:blipFill>
        <p:spPr bwMode="auto">
          <a:xfrm>
            <a:off x="0" y="1600200"/>
            <a:ext cx="9144000" cy="3879850"/>
          </a:xfrm>
          <a:prstGeom prst="rect">
            <a:avLst/>
          </a:prstGeom>
          <a:noFill/>
          <a:ln w="9525">
            <a:noFill/>
            <a:miter lim="800000"/>
            <a:headEnd/>
            <a:tailEnd/>
          </a:ln>
        </p:spPr>
      </p:pic>
      <p:sp>
        <p:nvSpPr>
          <p:cNvPr id="93188" name="Text Box 3"/>
          <p:cNvSpPr txBox="1">
            <a:spLocks noChangeArrowheads="1"/>
          </p:cNvSpPr>
          <p:nvPr/>
        </p:nvSpPr>
        <p:spPr bwMode="auto">
          <a:xfrm>
            <a:off x="0" y="6491288"/>
            <a:ext cx="1885950" cy="366712"/>
          </a:xfrm>
          <a:prstGeom prst="rect">
            <a:avLst/>
          </a:prstGeom>
          <a:noFill/>
          <a:ln w="9525">
            <a:noFill/>
            <a:miter lim="800000"/>
            <a:headEnd/>
            <a:tailEnd/>
          </a:ln>
        </p:spPr>
        <p:txBody>
          <a:bodyPr wrap="none">
            <a:spAutoFit/>
          </a:bodyPr>
          <a:lstStyle/>
          <a:p>
            <a:r>
              <a:rPr lang="en-US">
                <a:hlinkClick r:id="rId4"/>
              </a:rPr>
              <a:t>Image source</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F5D0479-60D5-46BE-9B29-5275BFA78B74}" type="slidenum">
              <a:rPr lang="en-US" smtClean="0"/>
              <a:pPr>
                <a:defRPr/>
              </a:pPr>
              <a:t>66</a:t>
            </a:fld>
            <a:r>
              <a:rPr lang="en-US" dirty="0" smtClean="0"/>
              <a:t>/75</a:t>
            </a:r>
            <a:endParaRPr lang="en-US" dirty="0"/>
          </a:p>
        </p:txBody>
      </p:sp>
      <p:sp>
        <p:nvSpPr>
          <p:cNvPr id="94211" name="Rectangle 2"/>
          <p:cNvSpPr>
            <a:spLocks noGrp="1" noChangeArrowheads="1"/>
          </p:cNvSpPr>
          <p:nvPr>
            <p:ph type="title"/>
          </p:nvPr>
        </p:nvSpPr>
        <p:spPr>
          <a:xfrm>
            <a:off x="228600" y="301625"/>
            <a:ext cx="8763000" cy="1462088"/>
          </a:xfrm>
        </p:spPr>
        <p:txBody>
          <a:bodyPr/>
          <a:lstStyle/>
          <a:p>
            <a:pPr eaLnBrk="1" hangingPunct="1"/>
            <a:r>
              <a:rPr lang="en-US" smtClean="0"/>
              <a:t> The Sun Rips Off a Comet's Tail</a:t>
            </a:r>
          </a:p>
        </p:txBody>
      </p:sp>
      <p:pic>
        <p:nvPicPr>
          <p:cNvPr id="98309" name="sun_strips_of_comets_tail.avi">
            <a:hlinkClick r:id="" action="ppaction://media"/>
          </p:cNvPr>
          <p:cNvPicPr>
            <a:picLocks noGrp="1" noRot="1" noChangeAspect="1" noChangeArrowheads="1"/>
          </p:cNvPicPr>
          <p:nvPr>
            <p:ph idx="1"/>
            <a:videoFile r:link="rId1"/>
          </p:nvPr>
        </p:nvPicPr>
        <p:blipFill>
          <a:blip r:embed="rId4" cstate="print"/>
          <a:srcRect/>
          <a:stretch>
            <a:fillRect/>
          </a:stretch>
        </p:blipFill>
        <p:spPr>
          <a:xfrm>
            <a:off x="609600" y="1600200"/>
            <a:ext cx="4876800" cy="4876800"/>
          </a:xfrm>
        </p:spPr>
      </p:pic>
      <p:sp>
        <p:nvSpPr>
          <p:cNvPr id="94213" name="Text Box 6"/>
          <p:cNvSpPr txBox="1">
            <a:spLocks noChangeArrowheads="1"/>
          </p:cNvSpPr>
          <p:nvPr/>
        </p:nvSpPr>
        <p:spPr bwMode="auto">
          <a:xfrm>
            <a:off x="1676400" y="6491288"/>
            <a:ext cx="2660650" cy="366712"/>
          </a:xfrm>
          <a:prstGeom prst="rect">
            <a:avLst/>
          </a:prstGeom>
          <a:noFill/>
          <a:ln w="9525">
            <a:noFill/>
            <a:miter lim="800000"/>
            <a:headEnd/>
            <a:tailEnd/>
          </a:ln>
        </p:spPr>
        <p:txBody>
          <a:bodyPr wrap="none">
            <a:spAutoFit/>
          </a:bodyPr>
          <a:lstStyle/>
          <a:p>
            <a:r>
              <a:rPr lang="en-US"/>
              <a:t>Click image to play!</a:t>
            </a:r>
          </a:p>
        </p:txBody>
      </p:sp>
      <p:sp>
        <p:nvSpPr>
          <p:cNvPr id="94214" name="Text Box 7"/>
          <p:cNvSpPr txBox="1">
            <a:spLocks noChangeArrowheads="1"/>
          </p:cNvSpPr>
          <p:nvPr/>
        </p:nvSpPr>
        <p:spPr bwMode="auto">
          <a:xfrm>
            <a:off x="5638800" y="1797050"/>
            <a:ext cx="3505200" cy="4054475"/>
          </a:xfrm>
          <a:prstGeom prst="rect">
            <a:avLst/>
          </a:prstGeom>
          <a:noFill/>
          <a:ln w="9525">
            <a:noFill/>
            <a:miter lim="800000"/>
            <a:headEnd/>
            <a:tailEnd/>
          </a:ln>
        </p:spPr>
        <p:txBody>
          <a:bodyPr>
            <a:spAutoFit/>
          </a:bodyPr>
          <a:lstStyle/>
          <a:p>
            <a:r>
              <a:rPr lang="en-US" sz="2000">
                <a:latin typeface="Arial" pitchFamily="34" charset="0"/>
              </a:rPr>
              <a:t>On April 20, 2007, the comet had just dipped inside the orbit of Mercury, perilously close to the sun, when a solar eruption struck and literally tore the comet's tail off. This surely has happened to comets before, but for the first time in history a spacecraft was watching. NASA's STEREO-A probe recorded a fantastic movie of the collision. </a:t>
            </a:r>
            <a:r>
              <a:rPr lang="en-US" sz="2000">
                <a:hlinkClick r:id="rId5"/>
              </a:rPr>
              <a:t>source</a:t>
            </a:r>
            <a:endParaRPr lang="en-US" sz="200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30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8309"/>
                                        </p:tgtEl>
                                      </p:cBhvr>
                                    </p:cmd>
                                  </p:childTnLst>
                                </p:cTn>
                              </p:par>
                            </p:childTnLst>
                          </p:cTn>
                        </p:par>
                      </p:childTnLst>
                    </p:cTn>
                  </p:par>
                </p:childTnLst>
              </p:cTn>
              <p:nextCondLst>
                <p:cond evt="onClick" delay="0">
                  <p:tgtEl>
                    <p:spTgt spid="98309"/>
                  </p:tgtEl>
                </p:cond>
              </p:nextCondLst>
            </p:seq>
            <p:video>
              <p:cMediaNode>
                <p:cTn id="7" fill="hold" display="0">
                  <p:stCondLst>
                    <p:cond delay="indefinite"/>
                  </p:stCondLst>
                  <p:endCondLst>
                    <p:cond evt="onNext" delay="0">
                      <p:tgtEl>
                        <p:sldTgt/>
                      </p:tgtEl>
                    </p:cond>
                    <p:cond evt="onPrev" delay="0">
                      <p:tgtEl>
                        <p:sldTgt/>
                      </p:tgtEl>
                    </p:cond>
                  </p:endCondLst>
                </p:cTn>
                <p:tgtEl>
                  <p:spTgt spid="98309"/>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3C472A9-0606-4CC5-9928-06FDB874D48B}" type="slidenum">
              <a:rPr lang="en-US" smtClean="0"/>
              <a:pPr>
                <a:defRPr/>
              </a:pPr>
              <a:t>67</a:t>
            </a:fld>
            <a:r>
              <a:rPr lang="en-US" dirty="0" smtClean="0"/>
              <a:t>/75</a:t>
            </a:r>
            <a:endParaRPr lang="en-US" dirty="0"/>
          </a:p>
        </p:txBody>
      </p:sp>
      <p:sp>
        <p:nvSpPr>
          <p:cNvPr id="95235" name="Rectangle 2"/>
          <p:cNvSpPr>
            <a:spLocks noGrp="1" noChangeArrowheads="1"/>
          </p:cNvSpPr>
          <p:nvPr>
            <p:ph type="title"/>
          </p:nvPr>
        </p:nvSpPr>
        <p:spPr/>
        <p:txBody>
          <a:bodyPr/>
          <a:lstStyle/>
          <a:p>
            <a:pPr eaLnBrk="1" hangingPunct="1"/>
            <a:r>
              <a:rPr lang="en-US" smtClean="0"/>
              <a:t>Meteoroids</a:t>
            </a:r>
          </a:p>
        </p:txBody>
      </p:sp>
      <p:sp>
        <p:nvSpPr>
          <p:cNvPr id="95236" name="Rectangle 3"/>
          <p:cNvSpPr>
            <a:spLocks noGrp="1" noChangeArrowheads="1"/>
          </p:cNvSpPr>
          <p:nvPr>
            <p:ph type="body" idx="1"/>
          </p:nvPr>
        </p:nvSpPr>
        <p:spPr/>
        <p:txBody>
          <a:bodyPr/>
          <a:lstStyle/>
          <a:p>
            <a:pPr algn="ctr" eaLnBrk="1" hangingPunct="1">
              <a:buFontTx/>
              <a:buNone/>
            </a:pPr>
            <a:r>
              <a:rPr lang="en-US" smtClean="0"/>
              <a:t>What’s in a name?</a:t>
            </a:r>
          </a:p>
          <a:p>
            <a:pPr algn="ctr" eaLnBrk="1" hangingPunct="1">
              <a:buFontTx/>
              <a:buNone/>
            </a:pPr>
            <a:endParaRPr lang="en-US" sz="2400" smtClean="0"/>
          </a:p>
          <a:p>
            <a:pPr algn="ctr" eaLnBrk="1" hangingPunct="1">
              <a:buFontTx/>
              <a:buNone/>
            </a:pPr>
            <a:r>
              <a:rPr lang="en-US" sz="2400" smtClean="0"/>
              <a:t>Meteoroids are called </a:t>
            </a:r>
            <a:r>
              <a:rPr lang="en-US" sz="2400" b="1" smtClean="0">
                <a:solidFill>
                  <a:schemeClr val="accent1"/>
                </a:solidFill>
              </a:rPr>
              <a:t>meteors</a:t>
            </a:r>
            <a:r>
              <a:rPr lang="en-US" sz="2400" smtClean="0"/>
              <a:t> when they enter Earth's atmosphere</a:t>
            </a:r>
          </a:p>
          <a:p>
            <a:pPr algn="ctr" eaLnBrk="1" hangingPunct="1">
              <a:buFontTx/>
              <a:buNone/>
            </a:pPr>
            <a:endParaRPr lang="en-US" sz="2400" smtClean="0"/>
          </a:p>
          <a:p>
            <a:pPr algn="ctr" eaLnBrk="1" hangingPunct="1">
              <a:buFontTx/>
              <a:buNone/>
            </a:pPr>
            <a:r>
              <a:rPr lang="en-US" sz="2400" smtClean="0"/>
              <a:t>A </a:t>
            </a:r>
            <a:r>
              <a:rPr lang="en-US" sz="2400" b="1" smtClean="0">
                <a:solidFill>
                  <a:schemeClr val="accent1"/>
                </a:solidFill>
              </a:rPr>
              <a:t>meteor shower</a:t>
            </a:r>
            <a:r>
              <a:rPr lang="en-US" sz="2400" smtClean="0"/>
              <a:t> occurs when Earth encounters a swarm of meteoroids associated with a comet's path</a:t>
            </a:r>
          </a:p>
          <a:p>
            <a:pPr algn="ctr" eaLnBrk="1" hangingPunct="1">
              <a:buFontTx/>
              <a:buNone/>
            </a:pPr>
            <a:endParaRPr lang="en-US" sz="2400" smtClean="0"/>
          </a:p>
          <a:p>
            <a:pPr algn="ctr" eaLnBrk="1" hangingPunct="1">
              <a:buFontTx/>
              <a:buNone/>
            </a:pPr>
            <a:r>
              <a:rPr lang="en-US" sz="2400" smtClean="0"/>
              <a:t>Meteoroids are referred to as </a:t>
            </a:r>
            <a:r>
              <a:rPr lang="en-US" sz="2400" b="1" smtClean="0">
                <a:solidFill>
                  <a:schemeClr val="accent1"/>
                </a:solidFill>
              </a:rPr>
              <a:t>meteorites</a:t>
            </a:r>
            <a:r>
              <a:rPr lang="en-US" sz="2400" smtClean="0"/>
              <a:t> when they are found on Earth</a:t>
            </a:r>
            <a:r>
              <a:rPr lang="en-US" smtClean="0"/>
              <a: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539821C-5FA2-4C77-A427-49235A37736C}" type="slidenum">
              <a:rPr lang="en-US" smtClean="0"/>
              <a:pPr>
                <a:defRPr/>
              </a:pPr>
              <a:t>68</a:t>
            </a:fld>
            <a:r>
              <a:rPr lang="en-US" dirty="0" smtClean="0"/>
              <a:t>/75</a:t>
            </a:r>
            <a:endParaRPr lang="en-US" dirty="0"/>
          </a:p>
        </p:txBody>
      </p:sp>
      <p:sp>
        <p:nvSpPr>
          <p:cNvPr id="96259" name="Rectangle 2"/>
          <p:cNvSpPr>
            <a:spLocks noGrp="1" noChangeArrowheads="1"/>
          </p:cNvSpPr>
          <p:nvPr>
            <p:ph type="title"/>
          </p:nvPr>
        </p:nvSpPr>
        <p:spPr/>
        <p:txBody>
          <a:bodyPr/>
          <a:lstStyle/>
          <a:p>
            <a:pPr eaLnBrk="1" hangingPunct="1"/>
            <a:r>
              <a:rPr lang="en-US" smtClean="0"/>
              <a:t>Meteoroids</a:t>
            </a:r>
          </a:p>
        </p:txBody>
      </p:sp>
      <p:sp>
        <p:nvSpPr>
          <p:cNvPr id="96260" name="Rectangle 3"/>
          <p:cNvSpPr>
            <a:spLocks noGrp="1" noChangeArrowheads="1"/>
          </p:cNvSpPr>
          <p:nvPr>
            <p:ph type="body" idx="1"/>
          </p:nvPr>
        </p:nvSpPr>
        <p:spPr/>
        <p:txBody>
          <a:bodyPr/>
          <a:lstStyle/>
          <a:p>
            <a:pPr algn="ctr" eaLnBrk="1" hangingPunct="1">
              <a:buFontTx/>
              <a:buNone/>
            </a:pPr>
            <a:r>
              <a:rPr lang="en-US" smtClean="0"/>
              <a:t>Sand to boulder-sized particles</a:t>
            </a:r>
          </a:p>
          <a:p>
            <a:pPr algn="ctr" eaLnBrk="1" hangingPunct="1">
              <a:buFontTx/>
              <a:buNone/>
            </a:pPr>
            <a:r>
              <a:rPr lang="en-US" sz="2400" smtClean="0"/>
              <a:t>Larger = asteroid    /   Smaller = “space dust”</a:t>
            </a:r>
          </a:p>
          <a:p>
            <a:pPr algn="ctr" eaLnBrk="1" hangingPunct="1">
              <a:buFontTx/>
              <a:buNone/>
            </a:pPr>
            <a:endParaRPr lang="en-US" sz="2400" smtClean="0"/>
          </a:p>
          <a:p>
            <a:pPr algn="ctr" eaLnBrk="1" hangingPunct="1">
              <a:buFontTx/>
              <a:buNone/>
            </a:pPr>
            <a:endParaRPr lang="en-US" sz="2400" smtClean="0"/>
          </a:p>
          <a:p>
            <a:pPr algn="ctr" eaLnBrk="1" hangingPunct="1">
              <a:buFontTx/>
              <a:buNone/>
            </a:pPr>
            <a:r>
              <a:rPr lang="en-US" smtClean="0"/>
              <a:t>Origins</a:t>
            </a:r>
          </a:p>
          <a:p>
            <a:pPr algn="ctr" eaLnBrk="1" hangingPunct="1">
              <a:buFontTx/>
              <a:buNone/>
            </a:pPr>
            <a:r>
              <a:rPr lang="en-US" sz="2400" smtClean="0"/>
              <a:t>Collisions between asteroids/large objects</a:t>
            </a:r>
          </a:p>
          <a:p>
            <a:pPr algn="ctr" eaLnBrk="1" hangingPunct="1">
              <a:buFontTx/>
              <a:buNone/>
            </a:pPr>
            <a:r>
              <a:rPr lang="en-US" sz="2400" smtClean="0"/>
              <a:t>Comet trails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103603" name="Group 179"/>
          <p:cNvGraphicFramePr>
            <a:graphicFrameLocks noGrp="1"/>
          </p:cNvGraphicFramePr>
          <p:nvPr>
            <p:ph type="tbl" idx="1"/>
          </p:nvPr>
        </p:nvGraphicFramePr>
        <p:xfrm>
          <a:off x="76200" y="95250"/>
          <a:ext cx="8991600" cy="6610350"/>
        </p:xfrm>
        <a:graphic>
          <a:graphicData uri="http://schemas.openxmlformats.org/drawingml/2006/table">
            <a:tbl>
              <a:tblPr/>
              <a:tblGrid>
                <a:gridCol w="2209800"/>
                <a:gridCol w="3886200"/>
                <a:gridCol w="2895600"/>
              </a:tblGrid>
              <a:tr h="1625600">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smtClean="0">
                          <a:ln>
                            <a:noFill/>
                          </a:ln>
                          <a:solidFill>
                            <a:schemeClr val="bg1"/>
                          </a:solidFill>
                          <a:effectLst/>
                          <a:latin typeface="Arial" charset="0"/>
                        </a:rPr>
                        <a:t>Irons</a:t>
                      </a:r>
                    </a:p>
                  </a:txBody>
                  <a:tcPr anchor="ctr" horzOverflow="overflow">
                    <a:lnL cap="flat">
                      <a:noFill/>
                    </a:lnL>
                    <a:lnR>
                      <a:noFill/>
                    </a:lnR>
                    <a:lnT cap="flat">
                      <a:noFill/>
                    </a:lnT>
                    <a:lnB>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bg1"/>
                          </a:solidFill>
                          <a:effectLst/>
                          <a:latin typeface="Arial" charset="0"/>
                        </a:rPr>
                        <a:t>Mostly iron, 5-20% nickel</a:t>
                      </a:r>
                    </a:p>
                  </a:txBody>
                  <a:tcPr anchor="ctr" horzOverflow="overflow">
                    <a:lnL>
                      <a:noFill/>
                    </a:lnL>
                    <a:lnR>
                      <a:noFill/>
                    </a:lnR>
                    <a:lnT cap="flat">
                      <a:noFill/>
                    </a:lnT>
                    <a:lnB>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smtClean="0">
                        <a:ln>
                          <a:noFill/>
                        </a:ln>
                        <a:solidFill>
                          <a:schemeClr val="bg1"/>
                        </a:solidFill>
                        <a:effectLst/>
                        <a:latin typeface="Arial" charset="0"/>
                      </a:endParaRPr>
                    </a:p>
                  </a:txBody>
                  <a:tcPr horzOverflow="overflow">
                    <a:lnL>
                      <a:noFill/>
                    </a:lnL>
                    <a:lnR cap="flat">
                      <a:noFill/>
                    </a:lnR>
                    <a:lnT cap="flat">
                      <a:noFill/>
                    </a:lnT>
                    <a:lnB>
                      <a:noFill/>
                    </a:lnB>
                    <a:lnTlToBr>
                      <a:noFill/>
                    </a:lnTlToBr>
                    <a:lnBlToTr>
                      <a:noFill/>
                    </a:lnBlToTr>
                    <a:solidFill>
                      <a:schemeClr val="tx2"/>
                    </a:solidFill>
                  </a:tcPr>
                </a:tc>
              </a:tr>
              <a:tr h="1765300">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smtClean="0">
                          <a:ln>
                            <a:noFill/>
                          </a:ln>
                          <a:solidFill>
                            <a:schemeClr val="bg1"/>
                          </a:solidFill>
                          <a:effectLst/>
                          <a:latin typeface="Arial" charset="0"/>
                        </a:rPr>
                        <a:t>Stony</a:t>
                      </a:r>
                    </a:p>
                  </a:txBody>
                  <a:tcPr anchor="ctr" horzOverflow="overflow">
                    <a:lnL cap="flat">
                      <a:noFill/>
                    </a:lnL>
                    <a:lnR>
                      <a:noFill/>
                    </a:lnR>
                    <a:lnT>
                      <a:noFill/>
                    </a:lnT>
                    <a:lnB>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bg1"/>
                          </a:solidFill>
                          <a:effectLst/>
                          <a:latin typeface="Arial" charset="0"/>
                        </a:rPr>
                        <a:t>Silicate minerals with inclusions of other minerals</a:t>
                      </a:r>
                    </a:p>
                  </a:txBody>
                  <a:tcPr anchor="ctr" horzOverflow="overflow">
                    <a:lnL>
                      <a:noFill/>
                    </a:lnL>
                    <a:lnR>
                      <a:noFill/>
                    </a:lnR>
                    <a:lnT>
                      <a:noFill/>
                    </a:lnT>
                    <a:lnB>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smtClean="0">
                        <a:ln>
                          <a:noFill/>
                        </a:ln>
                        <a:solidFill>
                          <a:schemeClr val="bg1"/>
                        </a:solidFill>
                        <a:effectLst/>
                        <a:latin typeface="Arial" charset="0"/>
                      </a:endParaRPr>
                    </a:p>
                  </a:txBody>
                  <a:tcPr horzOverflow="overflow">
                    <a:lnL>
                      <a:noFill/>
                    </a:lnL>
                    <a:lnR cap="flat">
                      <a:noFill/>
                    </a:lnR>
                    <a:lnT>
                      <a:noFill/>
                    </a:lnT>
                    <a:lnB>
                      <a:noFill/>
                    </a:lnB>
                    <a:lnTlToBr>
                      <a:noFill/>
                    </a:lnTlToBr>
                    <a:lnBlToTr>
                      <a:noFill/>
                    </a:lnBlToTr>
                    <a:solidFill>
                      <a:schemeClr val="tx2"/>
                    </a:solidFill>
                  </a:tcPr>
                </a:tc>
              </a:tr>
              <a:tr h="1714500">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smtClean="0">
                          <a:ln>
                            <a:noFill/>
                          </a:ln>
                          <a:solidFill>
                            <a:schemeClr val="bg1"/>
                          </a:solidFill>
                          <a:effectLst/>
                          <a:latin typeface="Arial" charset="0"/>
                        </a:rPr>
                        <a:t>Stony-irons – mixtures</a:t>
                      </a:r>
                    </a:p>
                  </a:txBody>
                  <a:tcPr anchor="ctr" horzOverflow="overflow">
                    <a:lnL cap="flat">
                      <a:noFill/>
                    </a:lnL>
                    <a:lnR>
                      <a:noFill/>
                    </a:lnR>
                    <a:lnT>
                      <a:noFill/>
                    </a:lnT>
                    <a:lnB>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bg1"/>
                          </a:solidFill>
                          <a:effectLst/>
                          <a:latin typeface="Arial" charset="0"/>
                        </a:rPr>
                        <a:t>Mix of iron and stony compositions</a:t>
                      </a:r>
                    </a:p>
                  </a:txBody>
                  <a:tcPr anchor="ctr" horzOverflow="overflow">
                    <a:lnL>
                      <a:noFill/>
                    </a:lnL>
                    <a:lnR>
                      <a:noFill/>
                    </a:lnR>
                    <a:lnT>
                      <a:noFill/>
                    </a:lnT>
                    <a:lnB>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smtClean="0">
                        <a:ln>
                          <a:noFill/>
                        </a:ln>
                        <a:solidFill>
                          <a:schemeClr val="bg1"/>
                        </a:solidFill>
                        <a:effectLst/>
                        <a:latin typeface="Arial" charset="0"/>
                      </a:endParaRPr>
                    </a:p>
                  </a:txBody>
                  <a:tcPr horzOverflow="overflow">
                    <a:lnL>
                      <a:noFill/>
                    </a:lnL>
                    <a:lnR cap="flat">
                      <a:noFill/>
                    </a:lnR>
                    <a:lnT>
                      <a:noFill/>
                    </a:lnT>
                    <a:lnB>
                      <a:noFill/>
                    </a:lnB>
                    <a:lnTlToBr>
                      <a:noFill/>
                    </a:lnTlToBr>
                    <a:lnBlToTr>
                      <a:noFill/>
                    </a:lnBlToTr>
                    <a:solidFill>
                      <a:schemeClr val="tx2"/>
                    </a:solidFill>
                  </a:tcPr>
                </a:tc>
              </a:tr>
              <a:tr h="1504950">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smtClean="0">
                          <a:ln>
                            <a:noFill/>
                          </a:ln>
                          <a:solidFill>
                            <a:schemeClr val="bg1"/>
                          </a:solidFill>
                          <a:effectLst/>
                          <a:latin typeface="Arial" charset="0"/>
                        </a:rPr>
                        <a:t>Chondrites</a:t>
                      </a:r>
                    </a:p>
                  </a:txBody>
                  <a:tcPr anchor="ctr" horzOverflow="overflow">
                    <a:lnL cap="flat">
                      <a:noFill/>
                    </a:lnL>
                    <a:lnR>
                      <a:noFill/>
                    </a:lnR>
                    <a:lnT>
                      <a:noFill/>
                    </a:lnT>
                    <a:lnB cap="flat">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smtClean="0">
                          <a:ln>
                            <a:noFill/>
                          </a:ln>
                          <a:solidFill>
                            <a:schemeClr val="bg1"/>
                          </a:solidFill>
                          <a:effectLst/>
                          <a:latin typeface="Arial" charset="0"/>
                        </a:rPr>
                        <a:t>Rare; composition = simple amino acids and other organic material</a:t>
                      </a:r>
                    </a:p>
                  </a:txBody>
                  <a:tcPr anchor="ctr" horzOverflow="overflow">
                    <a:lnL>
                      <a:noFill/>
                    </a:lnL>
                    <a:lnR>
                      <a:noFill/>
                    </a:lnR>
                    <a:lnT>
                      <a:noFill/>
                    </a:lnT>
                    <a:lnB cap="flat">
                      <a:noFill/>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dirty="0" smtClean="0">
                        <a:ln>
                          <a:noFill/>
                        </a:ln>
                        <a:solidFill>
                          <a:schemeClr val="bg1"/>
                        </a:solidFill>
                        <a:effectLst/>
                        <a:latin typeface="Arial" charset="0"/>
                      </a:endParaRPr>
                    </a:p>
                  </a:txBody>
                  <a:tcPr horzOverflow="overflow">
                    <a:lnL>
                      <a:noFill/>
                    </a:lnL>
                    <a:lnR cap="flat">
                      <a:noFill/>
                    </a:lnR>
                    <a:lnT>
                      <a:noFill/>
                    </a:lnT>
                    <a:lnB cap="flat">
                      <a:noFill/>
                    </a:lnB>
                    <a:lnTlToBr>
                      <a:noFill/>
                    </a:lnTlToBr>
                    <a:lnBlToTr>
                      <a:noFill/>
                    </a:lnBlToTr>
                    <a:solidFill>
                      <a:schemeClr val="tx2"/>
                    </a:solidFill>
                  </a:tcPr>
                </a:tc>
              </a:tr>
            </a:tbl>
          </a:graphicData>
        </a:graphic>
      </p:graphicFrame>
      <p:sp>
        <p:nvSpPr>
          <p:cNvPr id="34" name="Slide Number Placeholder 3"/>
          <p:cNvSpPr>
            <a:spLocks noGrp="1"/>
          </p:cNvSpPr>
          <p:nvPr>
            <p:ph type="sldNum" sz="quarter" idx="10"/>
          </p:nvPr>
        </p:nvSpPr>
        <p:spPr/>
        <p:txBody>
          <a:bodyPr/>
          <a:lstStyle/>
          <a:p>
            <a:pPr>
              <a:defRPr/>
            </a:pPr>
            <a:fld id="{3CD7E9D0-1D47-4DDF-90C6-5A17F5FB4692}" type="slidenum">
              <a:rPr lang="en-US" smtClean="0">
                <a:solidFill>
                  <a:schemeClr val="bg1"/>
                </a:solidFill>
              </a:rPr>
              <a:pPr>
                <a:defRPr/>
              </a:pPr>
              <a:t>69</a:t>
            </a:fld>
            <a:r>
              <a:rPr lang="en-US" dirty="0" smtClean="0">
                <a:solidFill>
                  <a:schemeClr val="bg1"/>
                </a:solidFill>
              </a:rPr>
              <a:t>/75</a:t>
            </a:r>
            <a:endParaRPr lang="en-US" dirty="0">
              <a:solidFill>
                <a:schemeClr val="bg1"/>
              </a:solidFill>
            </a:endParaRPr>
          </a:p>
        </p:txBody>
      </p:sp>
      <p:pic>
        <p:nvPicPr>
          <p:cNvPr id="97296" name="Picture 81">
            <a:hlinkClick r:id="rId3" action="ppaction://hlinksldjump"/>
          </p:cNvPr>
          <p:cNvPicPr>
            <a:picLocks noChangeAspect="1" noChangeArrowheads="1"/>
          </p:cNvPicPr>
          <p:nvPr/>
        </p:nvPicPr>
        <p:blipFill>
          <a:blip r:embed="rId4" cstate="print"/>
          <a:srcRect/>
          <a:stretch>
            <a:fillRect/>
          </a:stretch>
        </p:blipFill>
        <p:spPr bwMode="auto">
          <a:xfrm>
            <a:off x="6172200" y="5334000"/>
            <a:ext cx="2743200" cy="1225550"/>
          </a:xfrm>
          <a:prstGeom prst="rect">
            <a:avLst/>
          </a:prstGeom>
          <a:noFill/>
          <a:ln w="9525">
            <a:noFill/>
            <a:miter lim="800000"/>
            <a:headEnd/>
            <a:tailEnd/>
          </a:ln>
        </p:spPr>
      </p:pic>
      <p:pic>
        <p:nvPicPr>
          <p:cNvPr id="97297" name="Picture 107">
            <a:hlinkClick r:id="rId5" action="ppaction://hlinksldjump"/>
          </p:cNvPr>
          <p:cNvPicPr>
            <a:picLocks noChangeAspect="1" noChangeArrowheads="1"/>
          </p:cNvPicPr>
          <p:nvPr/>
        </p:nvPicPr>
        <p:blipFill>
          <a:blip r:embed="rId6" cstate="print"/>
          <a:srcRect/>
          <a:stretch>
            <a:fillRect/>
          </a:stretch>
        </p:blipFill>
        <p:spPr bwMode="auto">
          <a:xfrm>
            <a:off x="6172200" y="3581400"/>
            <a:ext cx="2514600" cy="1508125"/>
          </a:xfrm>
          <a:prstGeom prst="rect">
            <a:avLst/>
          </a:prstGeom>
          <a:noFill/>
          <a:ln w="9525">
            <a:noFill/>
            <a:miter lim="800000"/>
            <a:headEnd/>
            <a:tailEnd/>
          </a:ln>
        </p:spPr>
      </p:pic>
      <p:pic>
        <p:nvPicPr>
          <p:cNvPr id="97298" name="Picture 108">
            <a:hlinkClick r:id="rId7" action="ppaction://hlinksldjump"/>
          </p:cNvPr>
          <p:cNvPicPr>
            <a:picLocks noChangeAspect="1" noChangeArrowheads="1"/>
          </p:cNvPicPr>
          <p:nvPr/>
        </p:nvPicPr>
        <p:blipFill>
          <a:blip r:embed="rId8" cstate="print"/>
          <a:srcRect/>
          <a:stretch>
            <a:fillRect/>
          </a:stretch>
        </p:blipFill>
        <p:spPr bwMode="auto">
          <a:xfrm>
            <a:off x="6629400" y="228600"/>
            <a:ext cx="1828800" cy="1385888"/>
          </a:xfrm>
          <a:prstGeom prst="rect">
            <a:avLst/>
          </a:prstGeom>
          <a:noFill/>
          <a:ln w="9525">
            <a:noFill/>
            <a:miter lim="800000"/>
            <a:headEnd/>
            <a:tailEnd/>
          </a:ln>
        </p:spPr>
      </p:pic>
      <p:sp>
        <p:nvSpPr>
          <p:cNvPr id="97299" name="Text Box 137"/>
          <p:cNvSpPr txBox="1">
            <a:spLocks noChangeArrowheads="1"/>
          </p:cNvSpPr>
          <p:nvPr/>
        </p:nvSpPr>
        <p:spPr bwMode="auto">
          <a:xfrm>
            <a:off x="3657600" y="6583363"/>
            <a:ext cx="1762125" cy="274637"/>
          </a:xfrm>
          <a:prstGeom prst="rect">
            <a:avLst/>
          </a:prstGeom>
          <a:noFill/>
          <a:ln w="9525">
            <a:noFill/>
            <a:miter lim="800000"/>
            <a:headEnd/>
            <a:tailEnd/>
          </a:ln>
        </p:spPr>
        <p:txBody>
          <a:bodyPr wrap="none">
            <a:spAutoFit/>
          </a:bodyPr>
          <a:lstStyle/>
          <a:p>
            <a:r>
              <a:rPr lang="en-US" sz="1200">
                <a:solidFill>
                  <a:schemeClr val="bg1"/>
                </a:solidFill>
                <a:latin typeface="Arial" pitchFamily="34" charset="0"/>
              </a:rPr>
              <a:t>Click images to enlarge</a:t>
            </a:r>
          </a:p>
        </p:txBody>
      </p:sp>
      <p:pic>
        <p:nvPicPr>
          <p:cNvPr id="97300" name="Picture 138">
            <a:hlinkClick r:id="rId9" action="ppaction://hlinksldjump"/>
          </p:cNvPr>
          <p:cNvPicPr>
            <a:picLocks noChangeAspect="1" noChangeArrowheads="1"/>
          </p:cNvPicPr>
          <p:nvPr/>
        </p:nvPicPr>
        <p:blipFill>
          <a:blip r:embed="rId10" cstate="print"/>
          <a:srcRect/>
          <a:stretch>
            <a:fillRect/>
          </a:stretch>
        </p:blipFill>
        <p:spPr bwMode="auto">
          <a:xfrm>
            <a:off x="6324600" y="1828800"/>
            <a:ext cx="2286000" cy="155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p:txBody>
          <a:bodyPr/>
          <a:lstStyle/>
          <a:p>
            <a:pPr eaLnBrk="1" hangingPunct="1"/>
            <a:r>
              <a:rPr lang="en-US" smtClean="0"/>
              <a:t>Solar System Tour</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pPr>
              <a:defRPr/>
            </a:pPr>
            <a:fld id="{6CB80F7E-A5B0-44F0-9FB1-DF3442109108}" type="slidenum">
              <a:rPr lang="en-US" smtClean="0">
                <a:solidFill>
                  <a:schemeClr val="bg1"/>
                </a:solidFill>
              </a:rPr>
              <a:pPr>
                <a:defRPr/>
              </a:pPr>
              <a:t>70</a:t>
            </a:fld>
            <a:r>
              <a:rPr lang="en-US" dirty="0" smtClean="0">
                <a:solidFill>
                  <a:schemeClr val="bg1"/>
                </a:solidFill>
              </a:rPr>
              <a:t>/75</a:t>
            </a:r>
            <a:endParaRPr lang="en-US" dirty="0">
              <a:solidFill>
                <a:schemeClr val="bg1"/>
              </a:solidFill>
            </a:endParaRPr>
          </a:p>
        </p:txBody>
      </p:sp>
      <p:sp>
        <p:nvSpPr>
          <p:cNvPr id="98307" name="Text Box 4"/>
          <p:cNvSpPr txBox="1">
            <a:spLocks noChangeArrowheads="1"/>
          </p:cNvSpPr>
          <p:nvPr/>
        </p:nvSpPr>
        <p:spPr bwMode="auto">
          <a:xfrm>
            <a:off x="822325" y="4845050"/>
            <a:ext cx="184150" cy="366713"/>
          </a:xfrm>
          <a:prstGeom prst="rect">
            <a:avLst/>
          </a:prstGeom>
          <a:noFill/>
          <a:ln w="9525">
            <a:noFill/>
            <a:miter lim="800000"/>
            <a:headEnd/>
            <a:tailEnd/>
          </a:ln>
        </p:spPr>
        <p:txBody>
          <a:bodyPr wrap="none">
            <a:spAutoFit/>
          </a:bodyPr>
          <a:lstStyle/>
          <a:p>
            <a:endParaRPr lang="en-US"/>
          </a:p>
        </p:txBody>
      </p:sp>
      <p:pic>
        <p:nvPicPr>
          <p:cNvPr id="98308" name="Picture 6"/>
          <p:cNvPicPr>
            <a:picLocks noChangeAspect="1" noChangeArrowheads="1"/>
          </p:cNvPicPr>
          <p:nvPr/>
        </p:nvPicPr>
        <p:blipFill>
          <a:blip r:embed="rId3" cstate="print"/>
          <a:srcRect l="18750" t="37500" r="25781" b="26042"/>
          <a:stretch>
            <a:fillRect/>
          </a:stretch>
        </p:blipFill>
        <p:spPr bwMode="auto">
          <a:xfrm>
            <a:off x="1127125" y="3476625"/>
            <a:ext cx="6858000" cy="3381375"/>
          </a:xfrm>
          <a:prstGeom prst="rect">
            <a:avLst/>
          </a:prstGeom>
          <a:noFill/>
          <a:ln w="9525">
            <a:noFill/>
            <a:miter lim="800000"/>
            <a:headEnd/>
            <a:tailEnd/>
          </a:ln>
        </p:spPr>
      </p:pic>
      <p:pic>
        <p:nvPicPr>
          <p:cNvPr id="98309" name="Picture 2"/>
          <p:cNvPicPr>
            <a:picLocks noChangeAspect="1" noChangeArrowheads="1"/>
          </p:cNvPicPr>
          <p:nvPr/>
        </p:nvPicPr>
        <p:blipFill>
          <a:blip r:embed="rId4" cstate="print"/>
          <a:srcRect/>
          <a:stretch>
            <a:fillRect/>
          </a:stretch>
        </p:blipFill>
        <p:spPr bwMode="auto">
          <a:xfrm>
            <a:off x="304800" y="152400"/>
            <a:ext cx="4572000" cy="3465513"/>
          </a:xfrm>
          <a:prstGeom prst="rect">
            <a:avLst/>
          </a:prstGeom>
          <a:noFill/>
          <a:ln w="9525">
            <a:noFill/>
            <a:miter lim="800000"/>
            <a:headEnd/>
            <a:tailEnd/>
          </a:ln>
        </p:spPr>
      </p:pic>
      <p:pic>
        <p:nvPicPr>
          <p:cNvPr id="98310" name="Picture 3"/>
          <p:cNvPicPr>
            <a:picLocks noChangeAspect="1" noChangeArrowheads="1"/>
          </p:cNvPicPr>
          <p:nvPr/>
        </p:nvPicPr>
        <p:blipFill>
          <a:blip r:embed="rId5" cstate="print"/>
          <a:srcRect/>
          <a:stretch>
            <a:fillRect/>
          </a:stretch>
        </p:blipFill>
        <p:spPr bwMode="auto">
          <a:xfrm>
            <a:off x="5257800" y="152400"/>
            <a:ext cx="3657600" cy="3452813"/>
          </a:xfrm>
          <a:prstGeom prst="rect">
            <a:avLst/>
          </a:prstGeom>
          <a:noFill/>
          <a:ln w="9525">
            <a:noFill/>
            <a:miter lim="800000"/>
            <a:headEnd/>
            <a:tailEnd/>
          </a:ln>
        </p:spPr>
      </p:pic>
      <p:sp>
        <p:nvSpPr>
          <p:cNvPr id="98311" name="Text Box 7"/>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6"/>
              </a:rPr>
              <a:t>source</a:t>
            </a:r>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3690107E-14B6-436A-9DE0-0B638C6A752E}" type="slidenum">
              <a:rPr lang="en-US" smtClean="0">
                <a:solidFill>
                  <a:schemeClr val="bg1"/>
                </a:solidFill>
              </a:rPr>
              <a:pPr>
                <a:defRPr/>
              </a:pPr>
              <a:t>71</a:t>
            </a:fld>
            <a:r>
              <a:rPr lang="en-US" dirty="0" smtClean="0">
                <a:solidFill>
                  <a:schemeClr val="bg1"/>
                </a:solidFill>
              </a:rPr>
              <a:t>/75</a:t>
            </a:r>
            <a:endParaRPr lang="en-US" dirty="0">
              <a:solidFill>
                <a:schemeClr val="bg1"/>
              </a:solidFill>
            </a:endParaRPr>
          </a:p>
        </p:txBody>
      </p:sp>
      <p:pic>
        <p:nvPicPr>
          <p:cNvPr id="99331" name="Picture 2"/>
          <p:cNvPicPr>
            <a:picLocks noChangeAspect="1" noChangeArrowheads="1"/>
          </p:cNvPicPr>
          <p:nvPr/>
        </p:nvPicPr>
        <p:blipFill>
          <a:blip r:embed="rId3" cstate="print"/>
          <a:srcRect/>
          <a:stretch>
            <a:fillRect/>
          </a:stretch>
        </p:blipFill>
        <p:spPr bwMode="auto">
          <a:xfrm>
            <a:off x="1905000" y="0"/>
            <a:ext cx="5295900" cy="3608388"/>
          </a:xfrm>
          <a:prstGeom prst="rect">
            <a:avLst/>
          </a:prstGeom>
          <a:noFill/>
          <a:ln w="9525">
            <a:noFill/>
            <a:miter lim="800000"/>
            <a:headEnd/>
            <a:tailEnd/>
          </a:ln>
        </p:spPr>
      </p:pic>
      <p:pic>
        <p:nvPicPr>
          <p:cNvPr id="99332" name="Picture 3"/>
          <p:cNvPicPr>
            <a:picLocks noChangeAspect="1" noChangeArrowheads="1"/>
          </p:cNvPicPr>
          <p:nvPr/>
        </p:nvPicPr>
        <p:blipFill>
          <a:blip r:embed="rId4" cstate="print"/>
          <a:srcRect l="18753" t="31255" r="26535" b="37505"/>
          <a:stretch>
            <a:fillRect/>
          </a:stretch>
        </p:blipFill>
        <p:spPr bwMode="auto">
          <a:xfrm>
            <a:off x="1143000" y="3952875"/>
            <a:ext cx="6783388" cy="2905125"/>
          </a:xfrm>
          <a:prstGeom prst="rect">
            <a:avLst/>
          </a:prstGeom>
          <a:noFill/>
          <a:ln w="9525">
            <a:noFill/>
            <a:miter lim="800000"/>
            <a:headEnd/>
            <a:tailEnd/>
          </a:ln>
        </p:spPr>
      </p:pic>
      <p:sp>
        <p:nvSpPr>
          <p:cNvPr id="99333" name="Text Box 4"/>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5"/>
              </a:rPr>
              <a:t>source</a:t>
            </a:r>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E2359F3C-E16A-49F1-9F17-28AC7CEE0903}" type="slidenum">
              <a:rPr lang="en-US" smtClean="0">
                <a:solidFill>
                  <a:schemeClr val="bg1"/>
                </a:solidFill>
              </a:rPr>
              <a:pPr>
                <a:defRPr/>
              </a:pPr>
              <a:t>72</a:t>
            </a:fld>
            <a:r>
              <a:rPr lang="en-US" dirty="0" smtClean="0">
                <a:solidFill>
                  <a:schemeClr val="bg1"/>
                </a:solidFill>
              </a:rPr>
              <a:t>/75</a:t>
            </a:r>
            <a:endParaRPr lang="en-US" dirty="0">
              <a:solidFill>
                <a:schemeClr val="bg1"/>
              </a:solidFill>
            </a:endParaRPr>
          </a:p>
        </p:txBody>
      </p:sp>
      <p:pic>
        <p:nvPicPr>
          <p:cNvPr id="100355" name="Picture 3"/>
          <p:cNvPicPr>
            <a:picLocks noChangeAspect="1" noChangeArrowheads="1"/>
          </p:cNvPicPr>
          <p:nvPr/>
        </p:nvPicPr>
        <p:blipFill>
          <a:blip r:embed="rId3" cstate="print"/>
          <a:srcRect/>
          <a:stretch>
            <a:fillRect/>
          </a:stretch>
        </p:blipFill>
        <p:spPr bwMode="auto">
          <a:xfrm>
            <a:off x="609600" y="0"/>
            <a:ext cx="7924800" cy="4772025"/>
          </a:xfrm>
          <a:prstGeom prst="rect">
            <a:avLst/>
          </a:prstGeom>
          <a:noFill/>
          <a:ln w="9525">
            <a:noFill/>
            <a:miter lim="800000"/>
            <a:headEnd/>
            <a:tailEnd/>
          </a:ln>
        </p:spPr>
      </p:pic>
      <p:sp>
        <p:nvSpPr>
          <p:cNvPr id="100356" name="Text Box 4"/>
          <p:cNvSpPr txBox="1">
            <a:spLocks noChangeArrowheads="1"/>
          </p:cNvSpPr>
          <p:nvPr/>
        </p:nvSpPr>
        <p:spPr bwMode="auto">
          <a:xfrm>
            <a:off x="-92075" y="5029200"/>
            <a:ext cx="9236075" cy="1816100"/>
          </a:xfrm>
          <a:prstGeom prst="rect">
            <a:avLst/>
          </a:prstGeom>
          <a:noFill/>
          <a:ln w="9525">
            <a:noFill/>
            <a:miter lim="800000"/>
            <a:headEnd/>
            <a:tailEnd/>
          </a:ln>
        </p:spPr>
        <p:txBody>
          <a:bodyPr>
            <a:spAutoFit/>
          </a:bodyPr>
          <a:lstStyle/>
          <a:p>
            <a:pPr algn="ctr"/>
            <a:r>
              <a:rPr lang="en-US" sz="1400" dirty="0">
                <a:solidFill>
                  <a:schemeClr val="bg1"/>
                </a:solidFill>
                <a:latin typeface="Arial" pitchFamily="34" charset="0"/>
              </a:rPr>
              <a:t>The Brenham </a:t>
            </a:r>
            <a:r>
              <a:rPr lang="en-US" sz="1400" dirty="0" err="1">
                <a:solidFill>
                  <a:schemeClr val="bg1"/>
                </a:solidFill>
                <a:latin typeface="Arial" pitchFamily="34" charset="0"/>
              </a:rPr>
              <a:t>Pallasite</a:t>
            </a:r>
            <a:r>
              <a:rPr lang="en-US" sz="1400" dirty="0">
                <a:solidFill>
                  <a:schemeClr val="bg1"/>
                </a:solidFill>
                <a:latin typeface="Arial" pitchFamily="34" charset="0"/>
              </a:rPr>
              <a:t> is one of the most famous stony-iron meteorites ever discovered. Brenham was found in Kiowa County, Kansas, USA with the initial find date listed </a:t>
            </a:r>
            <a:r>
              <a:rPr lang="en-US" sz="1400">
                <a:solidFill>
                  <a:schemeClr val="bg1"/>
                </a:solidFill>
                <a:latin typeface="Arial" pitchFamily="34" charset="0"/>
              </a:rPr>
              <a:t>as </a:t>
            </a:r>
            <a:r>
              <a:rPr lang="en-US" sz="1400" smtClean="0">
                <a:solidFill>
                  <a:schemeClr val="bg1"/>
                </a:solidFill>
                <a:latin typeface="Arial" pitchFamily="34" charset="0"/>
              </a:rPr>
              <a:t>1992</a:t>
            </a:r>
            <a:r>
              <a:rPr lang="en-US" sz="1400" dirty="0">
                <a:solidFill>
                  <a:schemeClr val="bg1"/>
                </a:solidFill>
                <a:latin typeface="Arial" pitchFamily="34" charset="0"/>
              </a:rPr>
              <a:t>, but it was known before that time. A massive 2.4 </a:t>
            </a:r>
            <a:r>
              <a:rPr lang="en-US" sz="1400" dirty="0" err="1">
                <a:solidFill>
                  <a:schemeClr val="bg1"/>
                </a:solidFill>
                <a:latin typeface="Arial" pitchFamily="34" charset="0"/>
              </a:rPr>
              <a:t>tonnes</a:t>
            </a:r>
            <a:r>
              <a:rPr lang="en-US" sz="1400" dirty="0">
                <a:solidFill>
                  <a:schemeClr val="bg1"/>
                </a:solidFill>
                <a:latin typeface="Arial" pitchFamily="34" charset="0"/>
              </a:rPr>
              <a:t> is recorded for this find however a huge 635kg  Oriented Individual was recovered during October/November 2005 and is now the Main Mass. Many of the Brenham specimens have been found in relatively damp soil which has severely weathered them to oxides. Dr. Harvey </a:t>
            </a:r>
            <a:r>
              <a:rPr lang="en-US" sz="1400" dirty="0" err="1">
                <a:solidFill>
                  <a:schemeClr val="bg1"/>
                </a:solidFill>
                <a:latin typeface="Arial" pitchFamily="34" charset="0"/>
              </a:rPr>
              <a:t>Nininger</a:t>
            </a:r>
            <a:r>
              <a:rPr lang="en-US" sz="1400" dirty="0">
                <a:solidFill>
                  <a:schemeClr val="bg1"/>
                </a:solidFill>
                <a:latin typeface="Arial" pitchFamily="34" charset="0"/>
              </a:rPr>
              <a:t> searched at length for Brenham pieces and in 1929, excavated a large crater and obtained many pieces. This story is well described in </a:t>
            </a:r>
            <a:r>
              <a:rPr lang="en-US" sz="1400">
                <a:solidFill>
                  <a:schemeClr val="bg1"/>
                </a:solidFill>
                <a:latin typeface="Arial" pitchFamily="34" charset="0"/>
              </a:rPr>
              <a:t>his </a:t>
            </a:r>
            <a:r>
              <a:rPr lang="en-US" sz="1400" smtClean="0">
                <a:solidFill>
                  <a:schemeClr val="bg1"/>
                </a:solidFill>
                <a:latin typeface="Arial" pitchFamily="34" charset="0"/>
              </a:rPr>
              <a:t>1992 </a:t>
            </a:r>
            <a:r>
              <a:rPr lang="en-US" sz="1400" dirty="0">
                <a:solidFill>
                  <a:schemeClr val="bg1"/>
                </a:solidFill>
                <a:latin typeface="Arial" pitchFamily="34" charset="0"/>
              </a:rPr>
              <a:t>book, Find A Falling Star. The specimen below is part of the Meteorites Australia Collection (MA.03.0065)</a:t>
            </a:r>
          </a:p>
          <a:p>
            <a:pPr algn="ctr"/>
            <a:r>
              <a:rPr lang="en-US" sz="1400" dirty="0">
                <a:solidFill>
                  <a:schemeClr val="bg1"/>
                </a:solidFill>
                <a:latin typeface="Arial" pitchFamily="34" charset="0"/>
                <a:hlinkClick r:id="rId4"/>
              </a:rPr>
              <a:t>source</a:t>
            </a:r>
            <a:endParaRPr lang="en-US" sz="1400" dirty="0">
              <a:solidFill>
                <a:schemeClr val="bg1"/>
              </a:solidFill>
              <a:latin typeface="Arial"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ECD8509-829A-4B67-B484-FA1A7FDCFEEF}" type="slidenum">
              <a:rPr lang="en-US" smtClean="0">
                <a:solidFill>
                  <a:schemeClr val="bg1"/>
                </a:solidFill>
              </a:rPr>
              <a:pPr>
                <a:defRPr/>
              </a:pPr>
              <a:t>73</a:t>
            </a:fld>
            <a:r>
              <a:rPr lang="en-US" dirty="0" smtClean="0">
                <a:solidFill>
                  <a:schemeClr val="bg1"/>
                </a:solidFill>
              </a:rPr>
              <a:t>/75</a:t>
            </a:r>
            <a:endParaRPr lang="en-US" dirty="0">
              <a:solidFill>
                <a:schemeClr val="bg1"/>
              </a:solidFill>
            </a:endParaRPr>
          </a:p>
        </p:txBody>
      </p:sp>
      <p:pic>
        <p:nvPicPr>
          <p:cNvPr id="101379" name="Picture 2"/>
          <p:cNvPicPr>
            <a:picLocks noChangeAspect="1" noChangeArrowheads="1"/>
          </p:cNvPicPr>
          <p:nvPr/>
        </p:nvPicPr>
        <p:blipFill>
          <a:blip r:embed="rId3" cstate="print"/>
          <a:srcRect/>
          <a:stretch>
            <a:fillRect/>
          </a:stretch>
        </p:blipFill>
        <p:spPr bwMode="auto">
          <a:xfrm>
            <a:off x="0" y="685800"/>
            <a:ext cx="9144000" cy="4089400"/>
          </a:xfrm>
          <a:prstGeom prst="rect">
            <a:avLst/>
          </a:prstGeom>
          <a:noFill/>
          <a:ln w="9525">
            <a:noFill/>
            <a:miter lim="800000"/>
            <a:headEnd/>
            <a:tailEnd/>
          </a:ln>
        </p:spPr>
      </p:pic>
      <p:sp>
        <p:nvSpPr>
          <p:cNvPr id="101380" name="Text Box 3"/>
          <p:cNvSpPr txBox="1">
            <a:spLocks noChangeArrowheads="1"/>
          </p:cNvSpPr>
          <p:nvPr/>
        </p:nvSpPr>
        <p:spPr bwMode="auto">
          <a:xfrm>
            <a:off x="2819400" y="5029200"/>
            <a:ext cx="3540125" cy="1465263"/>
          </a:xfrm>
          <a:prstGeom prst="rect">
            <a:avLst/>
          </a:prstGeom>
          <a:noFill/>
          <a:ln w="9525">
            <a:noFill/>
            <a:miter lim="800000"/>
            <a:headEnd/>
            <a:tailEnd/>
          </a:ln>
        </p:spPr>
        <p:txBody>
          <a:bodyPr wrap="none">
            <a:spAutoFit/>
          </a:bodyPr>
          <a:lstStyle/>
          <a:p>
            <a:pPr algn="ctr"/>
            <a:r>
              <a:rPr lang="en-US" b="1">
                <a:solidFill>
                  <a:schemeClr val="bg1"/>
                </a:solidFill>
                <a:latin typeface="Arial" pitchFamily="34" charset="0"/>
              </a:rPr>
              <a:t>NWA 801 (CR2 Chondrite)</a:t>
            </a:r>
            <a:br>
              <a:rPr lang="en-US" b="1">
                <a:solidFill>
                  <a:schemeClr val="bg1"/>
                </a:solidFill>
                <a:latin typeface="Arial" pitchFamily="34" charset="0"/>
              </a:rPr>
            </a:br>
            <a:r>
              <a:rPr lang="en-US">
                <a:solidFill>
                  <a:schemeClr val="bg1"/>
                </a:solidFill>
                <a:latin typeface="Arial" pitchFamily="34" charset="0"/>
              </a:rPr>
              <a:t>Approx Image Size: 7" x 3.1"</a:t>
            </a:r>
            <a:br>
              <a:rPr lang="en-US">
                <a:solidFill>
                  <a:schemeClr val="bg1"/>
                </a:solidFill>
                <a:latin typeface="Arial" pitchFamily="34" charset="0"/>
              </a:rPr>
            </a:br>
            <a:r>
              <a:rPr lang="en-US">
                <a:solidFill>
                  <a:schemeClr val="bg1"/>
                </a:solidFill>
                <a:latin typeface="Arial" pitchFamily="34" charset="0"/>
              </a:rPr>
              <a:t>Resolution: 300 DPI</a:t>
            </a:r>
            <a:br>
              <a:rPr lang="en-US">
                <a:solidFill>
                  <a:schemeClr val="bg1"/>
                </a:solidFill>
                <a:latin typeface="Arial" pitchFamily="34" charset="0"/>
              </a:rPr>
            </a:br>
            <a:r>
              <a:rPr lang="en-US">
                <a:solidFill>
                  <a:schemeClr val="bg1"/>
                </a:solidFill>
                <a:latin typeface="Arial" pitchFamily="34" charset="0"/>
              </a:rPr>
              <a:t>File Size: 1.83MB</a:t>
            </a:r>
            <a:br>
              <a:rPr lang="en-US">
                <a:solidFill>
                  <a:schemeClr val="bg1"/>
                </a:solidFill>
                <a:latin typeface="Arial" pitchFamily="34" charset="0"/>
              </a:rPr>
            </a:br>
            <a:r>
              <a:rPr lang="en-US">
                <a:solidFill>
                  <a:schemeClr val="bg1"/>
                </a:solidFill>
                <a:latin typeface="Arial" pitchFamily="34" charset="0"/>
                <a:hlinkClick r:id="rId4"/>
              </a:rPr>
              <a:t>Copyright © Meteorites Australia </a:t>
            </a:r>
            <a:endParaRPr lang="en-US">
              <a:solidFill>
                <a:schemeClr val="bg1"/>
              </a:solidFill>
              <a:latin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r="8417"/>
          <a:stretch>
            <a:fillRect/>
          </a:stretch>
        </p:blipFill>
        <p:spPr bwMode="auto">
          <a:xfrm>
            <a:off x="0" y="0"/>
            <a:ext cx="9144000" cy="685800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fld id="{09573C76-E63D-4B3A-89D7-4EADFDCE20DA}" type="slidenum">
              <a:rPr lang="en-US" smtClean="0"/>
              <a:pPr>
                <a:defRPr/>
              </a:pPr>
              <a:t>74</a:t>
            </a:fld>
            <a:r>
              <a:rPr lang="en-US" dirty="0" smtClean="0"/>
              <a:t>/75</a:t>
            </a:r>
            <a:endParaRPr lang="en-US" dirty="0"/>
          </a:p>
        </p:txBody>
      </p:sp>
      <p:grpSp>
        <p:nvGrpSpPr>
          <p:cNvPr id="102404" name="Group 10"/>
          <p:cNvGrpSpPr>
            <a:grpSpLocks/>
          </p:cNvGrpSpPr>
          <p:nvPr/>
        </p:nvGrpSpPr>
        <p:grpSpPr bwMode="auto">
          <a:xfrm>
            <a:off x="3657600" y="1600200"/>
            <a:ext cx="4038600" cy="1360488"/>
            <a:chOff x="4114800" y="685800"/>
            <a:chExt cx="4038600" cy="1359932"/>
          </a:xfrm>
        </p:grpSpPr>
        <p:grpSp>
          <p:nvGrpSpPr>
            <p:cNvPr id="102405" name="Group 8"/>
            <p:cNvGrpSpPr>
              <a:grpSpLocks/>
            </p:cNvGrpSpPr>
            <p:nvPr/>
          </p:nvGrpSpPr>
          <p:grpSpPr bwMode="auto">
            <a:xfrm>
              <a:off x="4114800" y="685800"/>
              <a:ext cx="4038600" cy="914400"/>
              <a:chOff x="4114800" y="685800"/>
              <a:chExt cx="4038600" cy="914400"/>
            </a:xfrm>
          </p:grpSpPr>
          <p:pic>
            <p:nvPicPr>
              <p:cNvPr id="102407" name="Picture 3"/>
              <p:cNvPicPr>
                <a:picLocks noChangeAspect="1" noChangeArrowheads="1"/>
              </p:cNvPicPr>
              <p:nvPr/>
            </p:nvPicPr>
            <p:blipFill>
              <a:blip r:embed="rId4" cstate="print"/>
              <a:srcRect r="34949"/>
              <a:stretch>
                <a:fillRect/>
              </a:stretch>
            </p:blipFill>
            <p:spPr bwMode="auto">
              <a:xfrm>
                <a:off x="4114800" y="685800"/>
                <a:ext cx="4038600" cy="914400"/>
              </a:xfrm>
              <a:prstGeom prst="rect">
                <a:avLst/>
              </a:prstGeom>
              <a:noFill/>
              <a:ln w="9525">
                <a:noFill/>
                <a:miter lim="800000"/>
                <a:headEnd/>
                <a:tailEnd/>
              </a:ln>
            </p:spPr>
          </p:pic>
          <p:sp>
            <p:nvSpPr>
              <p:cNvPr id="102408" name="Rectangle 7"/>
              <p:cNvSpPr>
                <a:spLocks noChangeArrowheads="1"/>
              </p:cNvSpPr>
              <p:nvPr/>
            </p:nvSpPr>
            <p:spPr bwMode="auto">
              <a:xfrm>
                <a:off x="7315200" y="685800"/>
                <a:ext cx="838200" cy="381000"/>
              </a:xfrm>
              <a:prstGeom prst="rect">
                <a:avLst/>
              </a:prstGeom>
              <a:solidFill>
                <a:schemeClr val="bg1"/>
              </a:solidFill>
              <a:ln w="9525" algn="ctr">
                <a:solidFill>
                  <a:schemeClr val="bg1"/>
                </a:solidFill>
                <a:round/>
                <a:headEnd/>
                <a:tailEnd/>
              </a:ln>
            </p:spPr>
            <p:txBody>
              <a:bodyPr/>
              <a:lstStyle/>
              <a:p>
                <a:endParaRPr lang="en-US"/>
              </a:p>
            </p:txBody>
          </p:sp>
        </p:grpSp>
        <p:sp>
          <p:nvSpPr>
            <p:cNvPr id="102406" name="TextBox 9"/>
            <p:cNvSpPr txBox="1">
              <a:spLocks noChangeArrowheads="1"/>
            </p:cNvSpPr>
            <p:nvPr/>
          </p:nvSpPr>
          <p:spPr bwMode="auto">
            <a:xfrm>
              <a:off x="5701685" y="1676400"/>
              <a:ext cx="851515" cy="369332"/>
            </a:xfrm>
            <a:prstGeom prst="rect">
              <a:avLst/>
            </a:prstGeom>
            <a:noFill/>
            <a:ln w="9525">
              <a:noFill/>
              <a:miter lim="800000"/>
              <a:headEnd/>
              <a:tailEnd/>
            </a:ln>
          </p:spPr>
          <p:txBody>
            <a:bodyPr wrap="none">
              <a:spAutoFit/>
            </a:bodyPr>
            <a:lstStyle/>
            <a:p>
              <a:r>
                <a:rPr lang="en-US">
                  <a:hlinkClick r:id="rId5"/>
                </a:rPr>
                <a:t>enter</a:t>
              </a:r>
              <a:endParaRPr lang="en-US"/>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p:txBody>
          <a:bodyPr/>
          <a:lstStyle/>
          <a:p>
            <a:pPr eaLnBrk="1" hangingPunct="1"/>
            <a:r>
              <a:rPr lang="en-US" smtClean="0"/>
              <a:t>~ End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pPr>
              <a:defRPr/>
            </a:pPr>
            <a:fld id="{38EA1FD2-4A7D-4A5E-B412-08E4B9BED613}" type="slidenum">
              <a:rPr lang="en-US" smtClean="0"/>
              <a:pPr>
                <a:defRPr/>
              </a:pPr>
              <a:t>8</a:t>
            </a:fld>
            <a:r>
              <a:rPr lang="en-US" dirty="0" smtClean="0"/>
              <a:t>/75</a:t>
            </a:r>
            <a:endParaRPr lang="en-US" dirty="0"/>
          </a:p>
        </p:txBody>
      </p:sp>
      <p:pic>
        <p:nvPicPr>
          <p:cNvPr id="34819" name="Picture 2" descr="TB21_01"/>
          <p:cNvPicPr>
            <a:picLocks noChangeAspect="1" noChangeArrowheads="1"/>
          </p:cNvPicPr>
          <p:nvPr/>
        </p:nvPicPr>
        <p:blipFill>
          <a:blip r:embed="rId3" cstate="print"/>
          <a:srcRect/>
          <a:stretch>
            <a:fillRect/>
          </a:stretch>
        </p:blipFill>
        <p:spPr bwMode="auto">
          <a:xfrm>
            <a:off x="0" y="0"/>
            <a:ext cx="9144000" cy="690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pPr>
              <a:defRPr/>
            </a:pPr>
            <a:fld id="{058FE957-5620-4F14-A2B5-66EB8EFC6866}" type="slidenum">
              <a:rPr lang="en-US" smtClean="0"/>
              <a:pPr>
                <a:defRPr/>
              </a:pPr>
              <a:t>9</a:t>
            </a:fld>
            <a:r>
              <a:rPr lang="en-US" dirty="0" smtClean="0"/>
              <a:t>/75</a:t>
            </a:r>
            <a:endParaRPr lang="en-US" dirty="0"/>
          </a:p>
        </p:txBody>
      </p:sp>
      <p:pic>
        <p:nvPicPr>
          <p:cNvPr id="35843" name="Picture 38"/>
          <p:cNvPicPr>
            <a:picLocks noChangeAspect="1" noChangeArrowheads="1"/>
          </p:cNvPicPr>
          <p:nvPr/>
        </p:nvPicPr>
        <p:blipFill>
          <a:blip r:embed="rId3" cstate="print"/>
          <a:srcRect r="50000"/>
          <a:stretch>
            <a:fillRect/>
          </a:stretch>
        </p:blipFill>
        <p:spPr bwMode="auto">
          <a:xfrm>
            <a:off x="5737225" y="0"/>
            <a:ext cx="3467100" cy="6934200"/>
          </a:xfrm>
          <a:prstGeom prst="rect">
            <a:avLst/>
          </a:prstGeom>
          <a:noFill/>
          <a:ln w="9525">
            <a:noFill/>
            <a:miter lim="800000"/>
            <a:headEnd/>
            <a:tailEnd/>
          </a:ln>
        </p:spPr>
      </p:pic>
      <p:sp>
        <p:nvSpPr>
          <p:cNvPr id="35844" name="Rectangle 3"/>
          <p:cNvSpPr>
            <a:spLocks noGrp="1" noChangeArrowheads="1"/>
          </p:cNvSpPr>
          <p:nvPr>
            <p:ph type="title"/>
          </p:nvPr>
        </p:nvSpPr>
        <p:spPr/>
        <p:txBody>
          <a:bodyPr/>
          <a:lstStyle/>
          <a:p>
            <a:pPr eaLnBrk="1" hangingPunct="1"/>
            <a:r>
              <a:rPr lang="en-US" smtClean="0"/>
              <a:t>Our Moon</a:t>
            </a:r>
          </a:p>
        </p:txBody>
      </p:sp>
      <p:graphicFrame>
        <p:nvGraphicFramePr>
          <p:cNvPr id="112680" name="Group 40"/>
          <p:cNvGraphicFramePr>
            <a:graphicFrameLocks noGrp="1"/>
          </p:cNvGraphicFramePr>
          <p:nvPr>
            <p:ph type="tbl" idx="1"/>
          </p:nvPr>
        </p:nvGraphicFramePr>
        <p:xfrm>
          <a:off x="76200" y="1981200"/>
          <a:ext cx="8686800" cy="3484565"/>
        </p:xfrm>
        <a:graphic>
          <a:graphicData uri="http://schemas.openxmlformats.org/drawingml/2006/table">
            <a:tbl>
              <a:tblPr/>
              <a:tblGrid>
                <a:gridCol w="2743200"/>
                <a:gridCol w="5943600"/>
              </a:tblGrid>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Distance from Earth</a:t>
                      </a:r>
                    </a:p>
                  </a:txBody>
                  <a:tcPr marL="45720" marR="4572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384,400 km</a:t>
                      </a:r>
                    </a:p>
                  </a:txBody>
                  <a:tcPr horzOverflow="overflow">
                    <a:lnL>
                      <a:noFill/>
                    </a:lnL>
                    <a:lnR cap="flat">
                      <a:noFill/>
                    </a:lnR>
                    <a:lnT cap="fla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Radius</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1737.4 km</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Length of Day</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27.3 Earth days</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Temperature</a:t>
                      </a:r>
                    </a:p>
                  </a:txBody>
                  <a:tcPr marL="45720" marR="4572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-233 / 123 ºC</a:t>
                      </a:r>
                    </a:p>
                  </a:txBody>
                  <a:tcPr horzOverflow="overflow">
                    <a:lnL>
                      <a:noFill/>
                    </a:lnL>
                    <a:lnR cap="flat">
                      <a:noFill/>
                    </a:lnR>
                    <a:lnT>
                      <a:noFill/>
                    </a:lnT>
                    <a:lnB>
                      <a:noFill/>
                    </a:lnB>
                    <a:lnTlToBr>
                      <a:noFill/>
                    </a:lnTlToBr>
                    <a:lnBlToTr>
                      <a:noFill/>
                    </a:lnBlToTr>
                    <a:noFill/>
                  </a:tcPr>
                </a:tc>
              </a:tr>
              <a:tr h="696913">
                <a:tc>
                  <a:txBody>
                    <a:bodyPr/>
                    <a:lstStyle/>
                    <a:p>
                      <a:pPr marL="0" marR="0" lvl="0" indent="0" algn="r" defTabSz="914400" rtl="0" eaLnBrk="1" fontAlgn="base" latinLnBrk="0" hangingPunct="1">
                        <a:lnSpc>
                          <a:spcPct val="100000"/>
                        </a:lnSpc>
                        <a:spcBef>
                          <a:spcPct val="20000"/>
                        </a:spcBef>
                        <a:spcAft>
                          <a:spcPct val="0"/>
                        </a:spcAft>
                        <a:buClr>
                          <a:schemeClr val="hlink"/>
                        </a:buClr>
                        <a:buSzTx/>
                        <a:buFontTx/>
                        <a:buNone/>
                        <a:tabLst/>
                      </a:pPr>
                      <a:r>
                        <a:rPr kumimoji="0" lang="en-US" sz="1800" b="0" i="0" u="sng" strike="noStrike" cap="none" normalizeH="0" baseline="0" smtClean="0">
                          <a:ln>
                            <a:noFill/>
                          </a:ln>
                          <a:solidFill>
                            <a:schemeClr val="tx1"/>
                          </a:solidFill>
                          <a:effectLst/>
                          <a:latin typeface="Arial" charset="0"/>
                        </a:rPr>
                        <a:t>Atmosphere</a:t>
                      </a:r>
                    </a:p>
                  </a:txBody>
                  <a:tcPr marL="45720" marR="4572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smtClean="0">
                          <a:ln>
                            <a:noFill/>
                          </a:ln>
                          <a:solidFill>
                            <a:schemeClr val="tx1"/>
                          </a:solidFill>
                          <a:effectLst/>
                          <a:latin typeface="Arial" charset="0"/>
                        </a:rPr>
                        <a:t>none</a:t>
                      </a:r>
                    </a:p>
                  </a:txBody>
                  <a:tcPr horzOverflow="overflow">
                    <a:lnL>
                      <a:noFill/>
                    </a:lnL>
                    <a:lnR cap="flat">
                      <a:noFill/>
                    </a:lnR>
                    <a:lnT>
                      <a:noFill/>
                    </a:lnT>
                    <a:lnB cap="flat">
                      <a:noFill/>
                    </a:lnB>
                    <a:lnTlToBr>
                      <a:noFill/>
                    </a:lnTlToBr>
                    <a:lnBlToTr>
                      <a:noFill/>
                    </a:lnBlToTr>
                    <a:noFill/>
                  </a:tcPr>
                </a:tc>
              </a:tr>
            </a:tbl>
          </a:graphicData>
        </a:graphic>
      </p:graphicFrame>
      <p:sp>
        <p:nvSpPr>
          <p:cNvPr id="35856" name="Text Box 37"/>
          <p:cNvSpPr txBox="1">
            <a:spLocks noChangeArrowheads="1"/>
          </p:cNvSpPr>
          <p:nvPr/>
        </p:nvSpPr>
        <p:spPr bwMode="auto">
          <a:xfrm>
            <a:off x="0" y="6491288"/>
            <a:ext cx="1035050" cy="366712"/>
          </a:xfrm>
          <a:prstGeom prst="rect">
            <a:avLst/>
          </a:prstGeom>
          <a:noFill/>
          <a:ln w="9525">
            <a:noFill/>
            <a:miter lim="800000"/>
            <a:headEnd/>
            <a:tailEnd/>
          </a:ln>
        </p:spPr>
        <p:txBody>
          <a:bodyPr wrap="none">
            <a:spAutoFit/>
          </a:bodyPr>
          <a:lstStyle/>
          <a:p>
            <a:r>
              <a:rPr lang="en-US">
                <a:hlinkClick r:id="rId4"/>
              </a:rPr>
              <a:t>source</a:t>
            </a:r>
            <a:endParaRPr lang="en-US"/>
          </a:p>
        </p:txBody>
      </p:sp>
      <p:sp>
        <p:nvSpPr>
          <p:cNvPr id="35857" name="Text Box 41"/>
          <p:cNvSpPr txBox="1">
            <a:spLocks noChangeArrowheads="1"/>
          </p:cNvSpPr>
          <p:nvPr/>
        </p:nvSpPr>
        <p:spPr bwMode="auto">
          <a:xfrm>
            <a:off x="5867400" y="6491288"/>
            <a:ext cx="1885950" cy="366712"/>
          </a:xfrm>
          <a:prstGeom prst="rect">
            <a:avLst/>
          </a:prstGeom>
          <a:noFill/>
          <a:ln w="9525">
            <a:noFill/>
            <a:miter lim="800000"/>
            <a:headEnd/>
            <a:tailEnd/>
          </a:ln>
        </p:spPr>
        <p:txBody>
          <a:bodyPr wrap="none">
            <a:spAutoFit/>
          </a:bodyPr>
          <a:lstStyle/>
          <a:p>
            <a:r>
              <a:rPr lang="en-US">
                <a:hlinkClick r:id="rId5"/>
              </a:rPr>
              <a:t>Image source</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Fireworks</Template>
  <TotalTime>812</TotalTime>
  <Words>2323</Words>
  <Application>Microsoft Office PowerPoint</Application>
  <PresentationFormat>On-screen Show (4:3)</PresentationFormat>
  <Paragraphs>687</Paragraphs>
  <Slides>75</Slides>
  <Notes>75</Notes>
  <HiddenSlides>5</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 Black</vt:lpstr>
      <vt:lpstr>Arial</vt:lpstr>
      <vt:lpstr>Times New Roman</vt:lpstr>
      <vt:lpstr>Wingdings</vt:lpstr>
      <vt:lpstr>Segoe UI</vt:lpstr>
      <vt:lpstr>Helvetica</vt:lpstr>
      <vt:lpstr>MS PGothic</vt:lpstr>
      <vt:lpstr>Fireworks</vt:lpstr>
      <vt:lpstr>A tour of our Solar System</vt:lpstr>
      <vt:lpstr>Milky Way Galaxy</vt:lpstr>
      <vt:lpstr>Slide 3</vt:lpstr>
      <vt:lpstr>The solar system</vt:lpstr>
      <vt:lpstr>Orbital Planes</vt:lpstr>
      <vt:lpstr>Compositions</vt:lpstr>
      <vt:lpstr>Solar System Tour</vt:lpstr>
      <vt:lpstr>Slide 8</vt:lpstr>
      <vt:lpstr>Our Moon</vt:lpstr>
      <vt:lpstr>Our Moon</vt:lpstr>
      <vt:lpstr>Our Moon</vt:lpstr>
      <vt:lpstr>Our Moon</vt:lpstr>
      <vt:lpstr>Slide 13</vt:lpstr>
      <vt:lpstr>Slide 14</vt:lpstr>
      <vt:lpstr>Slide 15</vt:lpstr>
      <vt:lpstr>Major topographic features  on the lunar surface</vt:lpstr>
      <vt:lpstr>The Sun</vt:lpstr>
      <vt:lpstr>The Sun</vt:lpstr>
      <vt:lpstr>Slide 19</vt:lpstr>
      <vt:lpstr>The Sun</vt:lpstr>
      <vt:lpstr>The Sun</vt:lpstr>
      <vt:lpstr>Mercury</vt:lpstr>
      <vt:lpstr>Mercury</vt:lpstr>
      <vt:lpstr>Venus</vt:lpstr>
      <vt:lpstr>Venus</vt:lpstr>
      <vt:lpstr>Mars</vt:lpstr>
      <vt:lpstr>Mars</vt:lpstr>
      <vt:lpstr>Slide 28</vt:lpstr>
      <vt:lpstr>Slide 29</vt:lpstr>
      <vt:lpstr>Asteroid Belt</vt:lpstr>
      <vt:lpstr>Asteroid Belt</vt:lpstr>
      <vt:lpstr>Slide 32</vt:lpstr>
      <vt:lpstr>DAWN mission (NASA/JPL)</vt:lpstr>
      <vt:lpstr>Jupiter</vt:lpstr>
      <vt:lpstr>Jupiter</vt:lpstr>
      <vt:lpstr>Slide 36</vt:lpstr>
      <vt:lpstr>Landscape Comparisons - Galilean Satellites </vt:lpstr>
      <vt:lpstr>Close-ups of Io  (false color) </vt:lpstr>
      <vt:lpstr>A volcanic eruption on Io June 28, 1999 (Galileo spacecraft)</vt:lpstr>
      <vt:lpstr>This mosaic of images collected by NASA's Galileo spacecraft  on November 25,1999 shows a fountain of lava spewing above the surface of Jupiter's moon Io.</vt:lpstr>
      <vt:lpstr>Saturn</vt:lpstr>
      <vt:lpstr>Saturn</vt:lpstr>
      <vt:lpstr>The ring system of Saturn</vt:lpstr>
      <vt:lpstr>Uranus</vt:lpstr>
      <vt:lpstr>Uranus</vt:lpstr>
      <vt:lpstr>Neptune</vt:lpstr>
      <vt:lpstr>Neptune</vt:lpstr>
      <vt:lpstr>Slide 48</vt:lpstr>
      <vt:lpstr>Dwarf Planets:  Ceres</vt:lpstr>
      <vt:lpstr>Dwarf Planets:  Ceres</vt:lpstr>
      <vt:lpstr>Dwarf Planets:  Pluto</vt:lpstr>
      <vt:lpstr>Slide 52</vt:lpstr>
      <vt:lpstr>Dwarf Planets:  Pluto</vt:lpstr>
      <vt:lpstr>Dwarf Planets:  Eris</vt:lpstr>
      <vt:lpstr>Slide 55</vt:lpstr>
      <vt:lpstr>Trans-Neptunian Objects </vt:lpstr>
      <vt:lpstr> Kuiper Belt</vt:lpstr>
      <vt:lpstr>Slide 58</vt:lpstr>
      <vt:lpstr>Slide 59</vt:lpstr>
      <vt:lpstr> The Scattered Disk</vt:lpstr>
      <vt:lpstr> The Oort Cloud</vt:lpstr>
      <vt:lpstr>Slide 62</vt:lpstr>
      <vt:lpstr>Just Passing Through</vt:lpstr>
      <vt:lpstr>Comets</vt:lpstr>
      <vt:lpstr>Slide 65</vt:lpstr>
      <vt:lpstr> The Sun Rips Off a Comet's Tail</vt:lpstr>
      <vt:lpstr>Meteoroids</vt:lpstr>
      <vt:lpstr>Meteoroids</vt:lpstr>
      <vt:lpstr>Slide 69</vt:lpstr>
      <vt:lpstr>Slide 70</vt:lpstr>
      <vt:lpstr>Slide 71</vt:lpstr>
      <vt:lpstr>Slide 72</vt:lpstr>
      <vt:lpstr>Slide 73</vt:lpstr>
      <vt:lpstr>Slide 74</vt:lpstr>
      <vt:lpstr>~ End ~</vt:lpstr>
    </vt:vector>
  </TitlesOfParts>
  <Company>Rockrose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tour of our Solar System</dc:title>
  <dc:creator>Sonjia Leyva</dc:creator>
  <cp:lastModifiedBy>sonjia</cp:lastModifiedBy>
  <cp:revision>140</cp:revision>
  <dcterms:created xsi:type="dcterms:W3CDTF">2007-12-18T19:30:27Z</dcterms:created>
  <dcterms:modified xsi:type="dcterms:W3CDTF">2012-03-29T15:40:08Z</dcterms:modified>
</cp:coreProperties>
</file>