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activeX/activeX2.xml" ContentType="application/vnd.ms-office.activeX+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ms-office.activeX"/>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activeX/activeX3.xml" ContentType="application/vnd.ms-office.activeX+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activeX/activeX1.xml" ContentType="application/vnd.ms-office.activeX+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76"/>
  </p:notesMasterIdLst>
  <p:handoutMasterIdLst>
    <p:handoutMasterId r:id="rId77"/>
  </p:handoutMasterIdLst>
  <p:sldIdLst>
    <p:sldId id="456" r:id="rId2"/>
    <p:sldId id="549" r:id="rId3"/>
    <p:sldId id="457" r:id="rId4"/>
    <p:sldId id="458" r:id="rId5"/>
    <p:sldId id="459" r:id="rId6"/>
    <p:sldId id="460" r:id="rId7"/>
    <p:sldId id="461" r:id="rId8"/>
    <p:sldId id="462" r:id="rId9"/>
    <p:sldId id="506" r:id="rId10"/>
    <p:sldId id="507" r:id="rId11"/>
    <p:sldId id="463" r:id="rId12"/>
    <p:sldId id="464" r:id="rId13"/>
    <p:sldId id="465" r:id="rId14"/>
    <p:sldId id="466" r:id="rId15"/>
    <p:sldId id="467" r:id="rId16"/>
    <p:sldId id="468" r:id="rId17"/>
    <p:sldId id="508" r:id="rId18"/>
    <p:sldId id="469" r:id="rId19"/>
    <p:sldId id="470" r:id="rId20"/>
    <p:sldId id="471" r:id="rId21"/>
    <p:sldId id="509" r:id="rId22"/>
    <p:sldId id="472" r:id="rId23"/>
    <p:sldId id="473" r:id="rId24"/>
    <p:sldId id="474" r:id="rId25"/>
    <p:sldId id="475" r:id="rId26"/>
    <p:sldId id="476" r:id="rId27"/>
    <p:sldId id="477" r:id="rId28"/>
    <p:sldId id="478" r:id="rId29"/>
    <p:sldId id="479" r:id="rId30"/>
    <p:sldId id="480" r:id="rId31"/>
    <p:sldId id="481" r:id="rId32"/>
    <p:sldId id="482" r:id="rId33"/>
    <p:sldId id="483" r:id="rId34"/>
    <p:sldId id="484" r:id="rId35"/>
    <p:sldId id="485" r:id="rId36"/>
    <p:sldId id="548" r:id="rId37"/>
    <p:sldId id="510" r:id="rId38"/>
    <p:sldId id="511" r:id="rId39"/>
    <p:sldId id="512" r:id="rId40"/>
    <p:sldId id="513" r:id="rId41"/>
    <p:sldId id="514" r:id="rId42"/>
    <p:sldId id="515" r:id="rId43"/>
    <p:sldId id="516" r:id="rId44"/>
    <p:sldId id="517" r:id="rId45"/>
    <p:sldId id="520" r:id="rId46"/>
    <p:sldId id="521" r:id="rId47"/>
    <p:sldId id="522" r:id="rId48"/>
    <p:sldId id="523" r:id="rId49"/>
    <p:sldId id="524" r:id="rId50"/>
    <p:sldId id="525" r:id="rId51"/>
    <p:sldId id="526" r:id="rId52"/>
    <p:sldId id="527" r:id="rId53"/>
    <p:sldId id="528" r:id="rId54"/>
    <p:sldId id="529" r:id="rId55"/>
    <p:sldId id="531" r:id="rId56"/>
    <p:sldId id="532" r:id="rId57"/>
    <p:sldId id="533" r:id="rId58"/>
    <p:sldId id="534" r:id="rId59"/>
    <p:sldId id="535" r:id="rId60"/>
    <p:sldId id="536" r:id="rId61"/>
    <p:sldId id="537" r:id="rId62"/>
    <p:sldId id="538" r:id="rId63"/>
    <p:sldId id="539" r:id="rId64"/>
    <p:sldId id="502" r:id="rId65"/>
    <p:sldId id="498" r:id="rId66"/>
    <p:sldId id="541" r:id="rId67"/>
    <p:sldId id="500" r:id="rId68"/>
    <p:sldId id="499" r:id="rId69"/>
    <p:sldId id="543" r:id="rId70"/>
    <p:sldId id="544" r:id="rId71"/>
    <p:sldId id="545" r:id="rId72"/>
    <p:sldId id="546" r:id="rId73"/>
    <p:sldId id="547" r:id="rId74"/>
    <p:sldId id="505" r:id="rId7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942" autoAdjust="0"/>
    <p:restoredTop sz="94660"/>
  </p:normalViewPr>
  <p:slideViewPr>
    <p:cSldViewPr snapToGrid="0">
      <p:cViewPr varScale="1">
        <p:scale>
          <a:sx n="84" d="100"/>
          <a:sy n="84" d="100"/>
        </p:scale>
        <p:origin x="-87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34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0A03562-53CE-4697-A262-613826849F27}" type="datetimeFigureOut">
              <a:rPr lang="en-US" smtClean="0"/>
              <a:pPr/>
              <a:t>6/21/2012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B40AE677-E611-4AFF-979D-A2F5853173B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14339"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11059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14343"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4BDD88F9-3FEB-4EED-B1A2-C586C18D5D2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a:noFill/>
        </p:spPr>
        <p:txBody>
          <a:bodyPr/>
          <a:lstStyle/>
          <a:p>
            <a:endParaRPr lang="en-US" smtClean="0">
              <a:ea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D88F9-3FEB-4EED-B1A2-C586C18D5D28}"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112644" name="Slide Number Placeholder 3"/>
          <p:cNvSpPr>
            <a:spLocks noGrp="1"/>
          </p:cNvSpPr>
          <p:nvPr>
            <p:ph type="sldNum" sz="quarter" idx="5"/>
          </p:nvPr>
        </p:nvSpPr>
        <p:spPr>
          <a:noFill/>
        </p:spPr>
        <p:txBody>
          <a:bodyPr/>
          <a:lstStyle/>
          <a:p>
            <a:fld id="{9803F9B8-95A5-44D3-B5CF-C8F863A305F8}"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noFill/>
        </p:spPr>
        <p:txBody>
          <a:bodyPr/>
          <a:lstStyle/>
          <a:p>
            <a:endParaRPr lang="en-US" smtClean="0">
              <a:ea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70E0564-01F3-4921-88E8-8FE6D620D710}" type="slidenum">
              <a:rPr lang="en-US"/>
              <a:pPr/>
              <a:t>28</a:t>
            </a:fld>
            <a:endParaRPr lang="en-US"/>
          </a:p>
        </p:txBody>
      </p:sp>
      <p:sp>
        <p:nvSpPr>
          <p:cNvPr id="10957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09571"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2BF4AAA-CD1A-4BDE-B854-CA627F0331B5}" type="slidenum">
              <a:rPr lang="en-US"/>
              <a:pPr/>
              <a:t>29</a:t>
            </a:fld>
            <a:endParaRPr lang="en-US"/>
          </a:p>
        </p:txBody>
      </p:sp>
      <p:sp>
        <p:nvSpPr>
          <p:cNvPr id="111618"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161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pPr>
              <a:spcBef>
                <a:spcPct val="0"/>
              </a:spcBef>
            </a:pPr>
            <a:r>
              <a:rPr lang="en-US" sz="1900" dirty="0">
                <a:solidFill>
                  <a:srgbClr val="FF0000"/>
                </a:solidFill>
              </a:rPr>
              <a:t>To view this animation, click “View” and then “Slide Show” on the top navigation bar.</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D906617-0022-44D3-9C4C-434349E18B82}" type="slidenum">
              <a:rPr lang="en-US"/>
              <a:pPr/>
              <a:t>30</a:t>
            </a:fld>
            <a:endParaRPr lang="en-US"/>
          </a:p>
        </p:txBody>
      </p:sp>
      <p:sp>
        <p:nvSpPr>
          <p:cNvPr id="11469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4691"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38066E0-0DDE-4B24-84AE-527077B944E5}" type="slidenum">
              <a:rPr lang="en-US"/>
              <a:pPr/>
              <a:t>31</a:t>
            </a:fld>
            <a:endParaRPr lang="en-US"/>
          </a:p>
        </p:txBody>
      </p:sp>
      <p:sp>
        <p:nvSpPr>
          <p:cNvPr id="11673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35DF515-308F-4A24-8BCB-72C0CF159F99}" type="slidenum">
              <a:rPr lang="en-US"/>
              <a:pPr/>
              <a:t>34</a:t>
            </a:fld>
            <a:endParaRPr lang="en-US"/>
          </a:p>
        </p:txBody>
      </p:sp>
      <p:sp>
        <p:nvSpPr>
          <p:cNvPr id="5017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pPr>
              <a:spcBef>
                <a:spcPct val="0"/>
              </a:spcBef>
            </a:pPr>
            <a:r>
              <a:rPr lang="en-US" sz="2000" dirty="0"/>
              <a:t>from: Landslide Areas in the Contiguous United States (http://www.usgs.gov/themes/map3.html)</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9E08E783-BC30-4884-992C-EAC7BFE78268}" type="slidenum">
              <a:rPr lang="en-US" smtClean="0"/>
              <a:pPr/>
              <a:t>36</a:t>
            </a:fld>
            <a:endParaRPr lang="en-US" smtClean="0"/>
          </a:p>
        </p:txBody>
      </p:sp>
      <p:sp>
        <p:nvSpPr>
          <p:cNvPr id="94211" name="Rectangle 2"/>
          <p:cNvSpPr>
            <a:spLocks noGrp="1" noRot="1" noChangeAspect="1" noChangeArrowheads="1" noTextEdit="1"/>
          </p:cNvSpPr>
          <p:nvPr>
            <p:ph type="sldImg"/>
          </p:nvPr>
        </p:nvSpPr>
        <p:spPr>
          <a:xfrm>
            <a:off x="1257300" y="720725"/>
            <a:ext cx="4802188" cy="3600450"/>
          </a:xfrm>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7874DCA-5AFA-4B73-A6D3-AA7908D92E87}" type="slidenum">
              <a:rPr lang="en-US" smtClean="0"/>
              <a:pPr/>
              <a:t>39</a:t>
            </a:fld>
            <a:endParaRPr lang="en-US" smtClean="0"/>
          </a:p>
        </p:txBody>
      </p:sp>
      <p:sp>
        <p:nvSpPr>
          <p:cNvPr id="97283" name="Rectangle 2"/>
          <p:cNvSpPr>
            <a:spLocks noGrp="1" noRot="1" noChangeAspect="1" noChangeArrowheads="1" noTextEdit="1"/>
          </p:cNvSpPr>
          <p:nvPr>
            <p:ph type="sldImg"/>
          </p:nvPr>
        </p:nvSpPr>
        <p:spPr>
          <a:xfrm>
            <a:off x="1257300" y="720725"/>
            <a:ext cx="4802188" cy="3600450"/>
          </a:xfrm>
          <a:ln/>
        </p:spPr>
      </p:sp>
      <p:sp>
        <p:nvSpPr>
          <p:cNvPr id="972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961F89E-1148-4125-9EF7-574D24FFD515}" type="slidenum">
              <a:rPr lang="en-US" smtClean="0"/>
              <a:pPr/>
              <a:t>40</a:t>
            </a:fld>
            <a:endParaRPr lang="en-US" smtClean="0"/>
          </a:p>
        </p:txBody>
      </p:sp>
      <p:sp>
        <p:nvSpPr>
          <p:cNvPr id="98307" name="Rectangle 2"/>
          <p:cNvSpPr>
            <a:spLocks noGrp="1" noRot="1" noChangeAspect="1" noChangeArrowheads="1" noTextEdit="1"/>
          </p:cNvSpPr>
          <p:nvPr>
            <p:ph type="sldImg"/>
          </p:nvPr>
        </p:nvSpPr>
        <p:spPr>
          <a:xfrm>
            <a:off x="1257300" y="720725"/>
            <a:ext cx="4802188" cy="3600450"/>
          </a:xfrm>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99332" name="Slide Number Placeholder 3"/>
          <p:cNvSpPr>
            <a:spLocks noGrp="1"/>
          </p:cNvSpPr>
          <p:nvPr>
            <p:ph type="sldNum" sz="quarter" idx="5"/>
          </p:nvPr>
        </p:nvSpPr>
        <p:spPr>
          <a:noFill/>
        </p:spPr>
        <p:txBody>
          <a:bodyPr/>
          <a:lstStyle/>
          <a:p>
            <a:fld id="{7BCE6669-F4AC-4494-A4AA-231E2E96773F}"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DA470F7-7908-465F-BB89-64AEC4D3A340}" type="slidenum">
              <a:rPr lang="en-US" smtClean="0"/>
              <a:pPr/>
              <a:t>42</a:t>
            </a:fld>
            <a:endParaRPr lang="en-US" smtClean="0"/>
          </a:p>
        </p:txBody>
      </p:sp>
      <p:sp>
        <p:nvSpPr>
          <p:cNvPr id="100355" name="Rectangle 2"/>
          <p:cNvSpPr>
            <a:spLocks noGrp="1" noRot="1" noChangeAspect="1" noChangeArrowheads="1" noTextEdit="1"/>
          </p:cNvSpPr>
          <p:nvPr>
            <p:ph type="sldImg"/>
          </p:nvPr>
        </p:nvSpPr>
        <p:spPr>
          <a:xfrm>
            <a:off x="1257300" y="720725"/>
            <a:ext cx="4802188" cy="3600450"/>
          </a:xfrm>
          <a:ln/>
        </p:spPr>
      </p:sp>
      <p:sp>
        <p:nvSpPr>
          <p:cNvPr id="1003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272DF60-EDCD-492F-8449-6D157F8E1637}" type="slidenum">
              <a:rPr lang="en-US" smtClean="0"/>
              <a:pPr/>
              <a:t>43</a:t>
            </a:fld>
            <a:endParaRPr lang="en-US" smtClean="0"/>
          </a:p>
        </p:txBody>
      </p:sp>
      <p:sp>
        <p:nvSpPr>
          <p:cNvPr id="101379" name="Rectangle 2"/>
          <p:cNvSpPr>
            <a:spLocks noGrp="1" noRot="1" noChangeAspect="1" noChangeArrowheads="1" noTextEdit="1"/>
          </p:cNvSpPr>
          <p:nvPr>
            <p:ph type="sldImg"/>
          </p:nvPr>
        </p:nvSpPr>
        <p:spPr>
          <a:xfrm>
            <a:off x="1257300" y="720725"/>
            <a:ext cx="4802188" cy="3600450"/>
          </a:xfrm>
          <a:ln/>
        </p:spPr>
      </p:sp>
      <p:sp>
        <p:nvSpPr>
          <p:cNvPr id="1013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A031C705-2DC5-4F48-9090-76E1C5417BC5}" type="slidenum">
              <a:rPr lang="en-US" smtClean="0"/>
              <a:pPr/>
              <a:t>44</a:t>
            </a:fld>
            <a:endParaRPr lang="en-US" smtClean="0"/>
          </a:p>
        </p:txBody>
      </p:sp>
      <p:sp>
        <p:nvSpPr>
          <p:cNvPr id="102403" name="Rectangle 2"/>
          <p:cNvSpPr>
            <a:spLocks noGrp="1" noRot="1" noChangeAspect="1" noChangeArrowheads="1" noTextEdit="1"/>
          </p:cNvSpPr>
          <p:nvPr>
            <p:ph type="sldImg"/>
          </p:nvPr>
        </p:nvSpPr>
        <p:spPr>
          <a:xfrm>
            <a:off x="1257300" y="720725"/>
            <a:ext cx="4802188" cy="3600450"/>
          </a:xfrm>
          <a:ln/>
        </p:spPr>
      </p:sp>
      <p:sp>
        <p:nvSpPr>
          <p:cNvPr id="1024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5A2B64F0-2C1A-4922-B989-E523BA1B3E56}" type="slidenum">
              <a:rPr lang="en-US" smtClean="0"/>
              <a:pPr/>
              <a:t>45</a:t>
            </a:fld>
            <a:endParaRPr lang="en-US" smtClean="0"/>
          </a:p>
        </p:txBody>
      </p:sp>
      <p:sp>
        <p:nvSpPr>
          <p:cNvPr id="105475" name="Rectangle 2"/>
          <p:cNvSpPr>
            <a:spLocks noGrp="1" noRot="1" noChangeAspect="1" noChangeArrowheads="1" noTextEdit="1"/>
          </p:cNvSpPr>
          <p:nvPr>
            <p:ph type="sldImg"/>
          </p:nvPr>
        </p:nvSpPr>
        <p:spPr>
          <a:xfrm>
            <a:off x="1257300" y="720725"/>
            <a:ext cx="4802188" cy="3600450"/>
          </a:xfrm>
          <a:ln/>
        </p:spPr>
      </p:sp>
      <p:sp>
        <p:nvSpPr>
          <p:cNvPr id="105476" name="Rectangle 3"/>
          <p:cNvSpPr>
            <a:spLocks noGrp="1" noChangeArrowheads="1"/>
          </p:cNvSpPr>
          <p:nvPr>
            <p:ph type="body" idx="1"/>
          </p:nvPr>
        </p:nvSpPr>
        <p:spPr>
          <a:noFill/>
          <a:ln/>
        </p:spPr>
        <p:txBody>
          <a:bodyPr/>
          <a:lstStyle/>
          <a:p>
            <a:pPr>
              <a:spcBef>
                <a:spcPct val="0"/>
              </a:spcBef>
            </a:pPr>
            <a:r>
              <a:rPr lang="en-US" sz="1900" dirty="0" smtClean="0">
                <a:solidFill>
                  <a:srgbClr val="FF0000"/>
                </a:solidFill>
              </a:rPr>
              <a:t>To view this animation, click “View” and then “Slide Show” on the top navigation bar.</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D9177AB-4B33-4160-A750-BE09DEE33586}" type="slidenum">
              <a:rPr lang="en-US" smtClean="0"/>
              <a:pPr/>
              <a:t>46</a:t>
            </a:fld>
            <a:endParaRPr lang="en-US" smtClean="0"/>
          </a:p>
        </p:txBody>
      </p:sp>
      <p:sp>
        <p:nvSpPr>
          <p:cNvPr id="106499" name="Rectangle 2"/>
          <p:cNvSpPr>
            <a:spLocks noGrp="1" noRot="1" noChangeAspect="1" noChangeArrowheads="1" noTextEdit="1"/>
          </p:cNvSpPr>
          <p:nvPr>
            <p:ph type="sldImg"/>
          </p:nvPr>
        </p:nvSpPr>
        <p:spPr>
          <a:xfrm>
            <a:off x="1257300" y="720725"/>
            <a:ext cx="4802188" cy="3600450"/>
          </a:xfrm>
          <a:ln/>
        </p:spPr>
      </p:sp>
      <p:sp>
        <p:nvSpPr>
          <p:cNvPr id="1065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918B1C4C-AB6F-4FDD-B1C1-2090BE8E4B70}" type="slidenum">
              <a:rPr lang="en-US" smtClean="0"/>
              <a:pPr/>
              <a:t>48</a:t>
            </a:fld>
            <a:endParaRPr lang="en-US" smtClean="0"/>
          </a:p>
        </p:txBody>
      </p:sp>
      <p:sp>
        <p:nvSpPr>
          <p:cNvPr id="108547" name="Rectangle 2"/>
          <p:cNvSpPr>
            <a:spLocks noGrp="1" noRot="1" noChangeAspect="1" noChangeArrowheads="1" noTextEdit="1"/>
          </p:cNvSpPr>
          <p:nvPr>
            <p:ph type="sldImg"/>
          </p:nvPr>
        </p:nvSpPr>
        <p:spPr>
          <a:xfrm>
            <a:off x="1257300" y="720725"/>
            <a:ext cx="4802188" cy="3600450"/>
          </a:xfrm>
          <a:ln/>
        </p:spPr>
      </p:sp>
      <p:sp>
        <p:nvSpPr>
          <p:cNvPr id="1085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C7B3790-E492-4A8B-AA65-68EC36ED6646}" type="slidenum">
              <a:rPr lang="en-US" smtClean="0"/>
              <a:pPr/>
              <a:t>49</a:t>
            </a:fld>
            <a:endParaRPr lang="en-US" smtClean="0"/>
          </a:p>
        </p:txBody>
      </p:sp>
      <p:sp>
        <p:nvSpPr>
          <p:cNvPr id="109571" name="Rectangle 2"/>
          <p:cNvSpPr>
            <a:spLocks noGrp="1" noRot="1" noChangeAspect="1" noChangeArrowheads="1" noTextEdit="1"/>
          </p:cNvSpPr>
          <p:nvPr>
            <p:ph type="sldImg"/>
          </p:nvPr>
        </p:nvSpPr>
        <p:spPr>
          <a:xfrm>
            <a:off x="1257300" y="720725"/>
            <a:ext cx="4802188" cy="3600450"/>
          </a:xfrm>
          <a:ln/>
        </p:spPr>
      </p:sp>
      <p:sp>
        <p:nvSpPr>
          <p:cNvPr id="1095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DC3B857B-E386-4277-8A3D-4532AF823F5A}" type="slidenum">
              <a:rPr lang="en-US" smtClean="0"/>
              <a:pPr/>
              <a:t>50</a:t>
            </a:fld>
            <a:endParaRPr lang="en-US" smtClean="0"/>
          </a:p>
        </p:txBody>
      </p:sp>
      <p:sp>
        <p:nvSpPr>
          <p:cNvPr id="110595" name="Rectangle 2"/>
          <p:cNvSpPr>
            <a:spLocks noGrp="1" noRot="1" noChangeAspect="1" noChangeArrowheads="1" noTextEdit="1"/>
          </p:cNvSpPr>
          <p:nvPr>
            <p:ph type="sldImg"/>
          </p:nvPr>
        </p:nvSpPr>
        <p:spPr>
          <a:xfrm>
            <a:off x="1257300" y="720725"/>
            <a:ext cx="4802188" cy="3600450"/>
          </a:xfrm>
          <a:ln/>
        </p:spPr>
      </p:sp>
      <p:sp>
        <p:nvSpPr>
          <p:cNvPr id="1105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8015629-2236-40F0-B0AF-566BB6933137}" type="slidenum">
              <a:rPr lang="en-US" smtClean="0"/>
              <a:pPr/>
              <a:t>51</a:t>
            </a:fld>
            <a:endParaRPr lang="en-US" smtClean="0"/>
          </a:p>
        </p:txBody>
      </p:sp>
      <p:sp>
        <p:nvSpPr>
          <p:cNvPr id="111619" name="Rectangle 2"/>
          <p:cNvSpPr>
            <a:spLocks noGrp="1" noRot="1" noChangeAspect="1" noChangeArrowheads="1" noTextEdit="1"/>
          </p:cNvSpPr>
          <p:nvPr>
            <p:ph type="sldImg"/>
          </p:nvPr>
        </p:nvSpPr>
        <p:spPr>
          <a:xfrm>
            <a:off x="1257300" y="720725"/>
            <a:ext cx="4802188" cy="3600450"/>
          </a:xfrm>
          <a:ln/>
        </p:spPr>
      </p:sp>
      <p:sp>
        <p:nvSpPr>
          <p:cNvPr id="111620" name="Rectangle 3"/>
          <p:cNvSpPr>
            <a:spLocks noGrp="1" noChangeArrowheads="1"/>
          </p:cNvSpPr>
          <p:nvPr>
            <p:ph type="body" idx="1"/>
          </p:nvPr>
        </p:nvSpPr>
        <p:spPr>
          <a:noFill/>
          <a:ln/>
        </p:spPr>
        <p:txBody>
          <a:bodyPr/>
          <a:lstStyle/>
          <a:p>
            <a:r>
              <a:rPr lang="en-US" smtClean="0"/>
              <a:t>http://arcims.santa-clarita.com/santaclarita/asp.htm?Title=City%20of%20Santa%20Clarita%20Map%20Viewer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5BC1E8D5-D367-4968-80D7-EF7F4D287309}" type="slidenum">
              <a:rPr lang="en-US" smtClean="0"/>
              <a:pPr/>
              <a:t>52</a:t>
            </a:fld>
            <a:endParaRPr lang="en-US" smtClean="0"/>
          </a:p>
        </p:txBody>
      </p:sp>
      <p:sp>
        <p:nvSpPr>
          <p:cNvPr id="112643" name="Rectangle 2"/>
          <p:cNvSpPr>
            <a:spLocks noGrp="1" noRot="1" noChangeAspect="1" noChangeArrowheads="1" noTextEdit="1"/>
          </p:cNvSpPr>
          <p:nvPr>
            <p:ph type="sldImg"/>
          </p:nvPr>
        </p:nvSpPr>
        <p:spPr>
          <a:xfrm>
            <a:off x="1257300" y="720725"/>
            <a:ext cx="4802188" cy="3600450"/>
          </a:xfrm>
          <a:ln/>
        </p:spPr>
      </p:sp>
      <p:sp>
        <p:nvSpPr>
          <p:cNvPr id="1126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43FFF7A-D6D2-4CAD-89DE-B0EFED9C3E68}" type="slidenum">
              <a:rPr lang="en-US" smtClean="0"/>
              <a:pPr/>
              <a:t>53</a:t>
            </a:fld>
            <a:endParaRPr lang="en-US" smtClean="0"/>
          </a:p>
        </p:txBody>
      </p:sp>
      <p:sp>
        <p:nvSpPr>
          <p:cNvPr id="113667" name="Rectangle 2"/>
          <p:cNvSpPr>
            <a:spLocks noGrp="1" noRot="1" noChangeAspect="1" noChangeArrowheads="1" noTextEdit="1"/>
          </p:cNvSpPr>
          <p:nvPr>
            <p:ph type="sldImg"/>
          </p:nvPr>
        </p:nvSpPr>
        <p:spPr>
          <a:xfrm>
            <a:off x="1257300" y="720725"/>
            <a:ext cx="4802188" cy="3600450"/>
          </a:xfrm>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DB2DF5D0-9B93-4B03-8CA4-03E6668EE906}" type="slidenum">
              <a:rPr lang="en-US" smtClean="0"/>
              <a:pPr/>
              <a:t>54</a:t>
            </a:fld>
            <a:endParaRPr lang="en-US" smtClean="0"/>
          </a:p>
        </p:txBody>
      </p:sp>
      <p:sp>
        <p:nvSpPr>
          <p:cNvPr id="114691" name="Rectangle 2"/>
          <p:cNvSpPr>
            <a:spLocks noGrp="1" noRot="1" noChangeAspect="1" noChangeArrowheads="1" noTextEdit="1"/>
          </p:cNvSpPr>
          <p:nvPr>
            <p:ph type="sldImg"/>
          </p:nvPr>
        </p:nvSpPr>
        <p:spPr>
          <a:xfrm>
            <a:off x="1257300" y="720725"/>
            <a:ext cx="4802188" cy="3600450"/>
          </a:xfrm>
          <a:ln/>
        </p:spPr>
      </p:sp>
      <p:sp>
        <p:nvSpPr>
          <p:cNvPr id="1146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F5A45B6-01A7-4799-BC98-E859D76D4DFC}" type="slidenum">
              <a:rPr lang="en-US" smtClean="0"/>
              <a:pPr/>
              <a:t>55</a:t>
            </a:fld>
            <a:endParaRPr lang="en-US" smtClean="0"/>
          </a:p>
        </p:txBody>
      </p:sp>
      <p:sp>
        <p:nvSpPr>
          <p:cNvPr id="116739" name="Rectangle 2"/>
          <p:cNvSpPr>
            <a:spLocks noGrp="1" noRot="1" noChangeAspect="1" noChangeArrowheads="1" noTextEdit="1"/>
          </p:cNvSpPr>
          <p:nvPr>
            <p:ph type="sldImg"/>
          </p:nvPr>
        </p:nvSpPr>
        <p:spPr>
          <a:xfrm>
            <a:off x="1257300" y="720725"/>
            <a:ext cx="4802188" cy="3600450"/>
          </a:xfrm>
          <a:ln/>
        </p:spPr>
      </p:sp>
      <p:sp>
        <p:nvSpPr>
          <p:cNvPr id="1167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7609C163-B2FF-4BF6-9F1C-EA0F460784CD}" type="slidenum">
              <a:rPr lang="en-US" smtClean="0"/>
              <a:pPr/>
              <a:t>56</a:t>
            </a:fld>
            <a:endParaRPr lang="en-US" smtClean="0"/>
          </a:p>
        </p:txBody>
      </p:sp>
      <p:sp>
        <p:nvSpPr>
          <p:cNvPr id="117763" name="Rectangle 2"/>
          <p:cNvSpPr>
            <a:spLocks noGrp="1" noRot="1" noChangeAspect="1" noChangeArrowheads="1" noTextEdit="1"/>
          </p:cNvSpPr>
          <p:nvPr>
            <p:ph type="sldImg"/>
          </p:nvPr>
        </p:nvSpPr>
        <p:spPr>
          <a:xfrm>
            <a:off x="1257300" y="720725"/>
            <a:ext cx="4802188" cy="3600450"/>
          </a:xfrm>
          <a:ln/>
        </p:spPr>
      </p:sp>
      <p:sp>
        <p:nvSpPr>
          <p:cNvPr id="1177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E141AB3-BA84-40C8-B114-4BF3E01B97D3}" type="slidenum">
              <a:rPr lang="en-US" smtClean="0"/>
              <a:pPr/>
              <a:t>57</a:t>
            </a:fld>
            <a:endParaRPr lang="en-US" smtClean="0"/>
          </a:p>
        </p:txBody>
      </p:sp>
      <p:sp>
        <p:nvSpPr>
          <p:cNvPr id="118787" name="Rectangle 2"/>
          <p:cNvSpPr>
            <a:spLocks noGrp="1" noRot="1" noChangeAspect="1" noChangeArrowheads="1" noTextEdit="1"/>
          </p:cNvSpPr>
          <p:nvPr>
            <p:ph type="sldImg"/>
          </p:nvPr>
        </p:nvSpPr>
        <p:spPr>
          <a:xfrm>
            <a:off x="1257300" y="720725"/>
            <a:ext cx="4802188" cy="3600450"/>
          </a:xfrm>
          <a:ln/>
        </p:spPr>
      </p:sp>
      <p:sp>
        <p:nvSpPr>
          <p:cNvPr id="1187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99E4C95D-9761-416A-846E-8344389B0605}" type="slidenum">
              <a:rPr lang="en-US" smtClean="0"/>
              <a:pPr/>
              <a:t>58</a:t>
            </a:fld>
            <a:endParaRPr lang="en-US" smtClean="0"/>
          </a:p>
        </p:txBody>
      </p:sp>
      <p:sp>
        <p:nvSpPr>
          <p:cNvPr id="119811" name="Rectangle 2"/>
          <p:cNvSpPr>
            <a:spLocks noGrp="1" noRot="1" noChangeAspect="1" noChangeArrowheads="1" noTextEdit="1"/>
          </p:cNvSpPr>
          <p:nvPr>
            <p:ph type="sldImg"/>
          </p:nvPr>
        </p:nvSpPr>
        <p:spPr>
          <a:xfrm>
            <a:off x="1257300" y="720725"/>
            <a:ext cx="4802188" cy="3600450"/>
          </a:xfrm>
          <a:ln/>
        </p:spPr>
      </p:sp>
      <p:sp>
        <p:nvSpPr>
          <p:cNvPr id="1198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367C3F2-31FD-46AA-B523-C33B1E6FAD7D}" type="slidenum">
              <a:rPr lang="en-US" smtClean="0"/>
              <a:pPr/>
              <a:t>59</a:t>
            </a:fld>
            <a:endParaRPr lang="en-US" smtClean="0"/>
          </a:p>
        </p:txBody>
      </p:sp>
      <p:sp>
        <p:nvSpPr>
          <p:cNvPr id="120835" name="Rectangle 2"/>
          <p:cNvSpPr>
            <a:spLocks noGrp="1" noRot="1" noChangeAspect="1" noChangeArrowheads="1" noTextEdit="1"/>
          </p:cNvSpPr>
          <p:nvPr>
            <p:ph type="sldImg"/>
          </p:nvPr>
        </p:nvSpPr>
        <p:spPr>
          <a:xfrm>
            <a:off x="1257300" y="720725"/>
            <a:ext cx="4802188" cy="3600450"/>
          </a:xfrm>
          <a:ln/>
        </p:spPr>
      </p:sp>
      <p:sp>
        <p:nvSpPr>
          <p:cNvPr id="1208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23E1D1B-DBF0-4188-96FC-E4E3E6084F46}" type="slidenum">
              <a:rPr lang="en-US" smtClean="0"/>
              <a:pPr/>
              <a:t>60</a:t>
            </a:fld>
            <a:endParaRPr lang="en-US" smtClean="0"/>
          </a:p>
        </p:txBody>
      </p:sp>
      <p:sp>
        <p:nvSpPr>
          <p:cNvPr id="121859" name="Rectangle 2"/>
          <p:cNvSpPr>
            <a:spLocks noGrp="1" noRot="1" noChangeAspect="1" noChangeArrowheads="1" noTextEdit="1"/>
          </p:cNvSpPr>
          <p:nvPr>
            <p:ph type="sldImg"/>
          </p:nvPr>
        </p:nvSpPr>
        <p:spPr>
          <a:xfrm>
            <a:off x="1257300" y="720725"/>
            <a:ext cx="4802188" cy="3600450"/>
          </a:xfrm>
          <a:ln/>
        </p:spPr>
      </p:sp>
      <p:sp>
        <p:nvSpPr>
          <p:cNvPr id="1218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A016B8E-EC6F-4F64-8035-6AF1AF366315}" type="slidenum">
              <a:rPr lang="en-US" smtClean="0"/>
              <a:pPr/>
              <a:t>61</a:t>
            </a:fld>
            <a:endParaRPr lang="en-US" smtClean="0"/>
          </a:p>
        </p:txBody>
      </p:sp>
      <p:sp>
        <p:nvSpPr>
          <p:cNvPr id="122883" name="Rectangle 2"/>
          <p:cNvSpPr>
            <a:spLocks noGrp="1" noRot="1" noChangeAspect="1" noChangeArrowheads="1" noTextEdit="1"/>
          </p:cNvSpPr>
          <p:nvPr>
            <p:ph type="sldImg"/>
          </p:nvPr>
        </p:nvSpPr>
        <p:spPr>
          <a:xfrm>
            <a:off x="1257300" y="720725"/>
            <a:ext cx="4802188" cy="3600450"/>
          </a:xfrm>
          <a:ln/>
        </p:spPr>
      </p:sp>
      <p:sp>
        <p:nvSpPr>
          <p:cNvPr id="122884" name="Rectangle 3"/>
          <p:cNvSpPr>
            <a:spLocks noGrp="1" noChangeArrowheads="1"/>
          </p:cNvSpPr>
          <p:nvPr>
            <p:ph type="body" idx="1"/>
          </p:nvPr>
        </p:nvSpPr>
        <p:spPr>
          <a:noFill/>
          <a:ln/>
        </p:spPr>
        <p:txBody>
          <a:bodyPr/>
          <a:lstStyle/>
          <a:p>
            <a:pPr>
              <a:spcBef>
                <a:spcPct val="0"/>
              </a:spcBef>
            </a:pPr>
            <a:r>
              <a:rPr lang="en-US" sz="1900" dirty="0" smtClean="0">
                <a:solidFill>
                  <a:srgbClr val="FF0000"/>
                </a:solidFill>
              </a:rPr>
              <a:t>To view this animation, click “View” and then “Slide Show” on the top navigation bar.</a:t>
            </a:r>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E52310A8-2CDA-4ACA-8FFA-88BC03B87457}" type="slidenum">
              <a:rPr lang="en-US" smtClean="0"/>
              <a:pPr/>
              <a:t>62</a:t>
            </a:fld>
            <a:endParaRPr lang="en-US" smtClean="0"/>
          </a:p>
        </p:txBody>
      </p:sp>
      <p:sp>
        <p:nvSpPr>
          <p:cNvPr id="123907" name="Rectangle 2"/>
          <p:cNvSpPr>
            <a:spLocks noGrp="1" noRot="1" noChangeAspect="1" noChangeArrowheads="1" noTextEdit="1"/>
          </p:cNvSpPr>
          <p:nvPr>
            <p:ph type="sldImg"/>
          </p:nvPr>
        </p:nvSpPr>
        <p:spPr>
          <a:xfrm>
            <a:off x="1257300" y="720725"/>
            <a:ext cx="4802188" cy="3600450"/>
          </a:xfrm>
          <a:ln/>
        </p:spPr>
      </p:sp>
      <p:sp>
        <p:nvSpPr>
          <p:cNvPr id="1239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16A3FEAE-7F67-4297-A099-83AB75D85E02}" type="slidenum">
              <a:rPr lang="en-US" smtClean="0"/>
              <a:pPr/>
              <a:t>63</a:t>
            </a:fld>
            <a:endParaRPr lang="en-US" smtClean="0"/>
          </a:p>
        </p:txBody>
      </p:sp>
      <p:sp>
        <p:nvSpPr>
          <p:cNvPr id="124931" name="Rectangle 2"/>
          <p:cNvSpPr>
            <a:spLocks noGrp="1" noRot="1" noChangeAspect="1" noChangeArrowheads="1" noTextEdit="1"/>
          </p:cNvSpPr>
          <p:nvPr>
            <p:ph type="sldImg"/>
          </p:nvPr>
        </p:nvSpPr>
        <p:spPr>
          <a:xfrm>
            <a:off x="1257300" y="720725"/>
            <a:ext cx="4802188" cy="3600450"/>
          </a:xfrm>
          <a:ln/>
        </p:spPr>
      </p:sp>
      <p:sp>
        <p:nvSpPr>
          <p:cNvPr id="1249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ACB4E9-EFEB-4B5C-B1A5-684A20DC8374}" type="slidenum">
              <a:rPr lang="en-US"/>
              <a:pPr/>
              <a:t>64</a:t>
            </a:fld>
            <a:endParaRPr lang="en-US"/>
          </a:p>
        </p:txBody>
      </p:sp>
      <p:sp>
        <p:nvSpPr>
          <p:cNvPr id="7885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7885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a:t>http://geology.wr.usgs.gov/wgmt/elnino/scampen/examples.html</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A4169A1E-E95B-4B03-9DDE-F2A4547E5DCA}" type="slidenum">
              <a:rPr lang="en-US" smtClean="0"/>
              <a:pPr/>
              <a:t>66</a:t>
            </a:fld>
            <a:endParaRPr lang="en-US" smtClean="0"/>
          </a:p>
        </p:txBody>
      </p:sp>
      <p:sp>
        <p:nvSpPr>
          <p:cNvPr id="126979" name="Rectangle 2"/>
          <p:cNvSpPr>
            <a:spLocks noGrp="1" noRot="1" noChangeAspect="1" noChangeArrowheads="1" noTextEdit="1"/>
          </p:cNvSpPr>
          <p:nvPr>
            <p:ph type="sldImg"/>
          </p:nvPr>
        </p:nvSpPr>
        <p:spPr>
          <a:xfrm>
            <a:off x="1257300" y="720725"/>
            <a:ext cx="4802188" cy="3600450"/>
          </a:xfrm>
          <a:ln/>
        </p:spPr>
      </p:sp>
      <p:sp>
        <p:nvSpPr>
          <p:cNvPr id="1269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858D9C9-EA8C-4268-8B91-A140DA8E2F38}" type="slidenum">
              <a:rPr lang="en-US"/>
              <a:pPr/>
              <a:t>67</a:t>
            </a:fld>
            <a:endParaRPr lang="en-US"/>
          </a:p>
        </p:txBody>
      </p:sp>
      <p:sp>
        <p:nvSpPr>
          <p:cNvPr id="7270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a:t>http://landslides.usgs.gov/html_files/landslides/slides/landslideimages.htm</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CE48191-6967-402A-85FB-864410627F77}" type="slidenum">
              <a:rPr lang="en-US" smtClean="0"/>
              <a:pPr/>
              <a:t>69</a:t>
            </a:fld>
            <a:endParaRPr lang="en-US" smtClean="0"/>
          </a:p>
        </p:txBody>
      </p:sp>
      <p:sp>
        <p:nvSpPr>
          <p:cNvPr id="129027" name="Rectangle 2"/>
          <p:cNvSpPr>
            <a:spLocks noGrp="1" noRot="1" noChangeAspect="1" noChangeArrowheads="1" noTextEdit="1"/>
          </p:cNvSpPr>
          <p:nvPr>
            <p:ph type="sldImg"/>
          </p:nvPr>
        </p:nvSpPr>
        <p:spPr>
          <a:xfrm>
            <a:off x="1257300" y="720725"/>
            <a:ext cx="4802188" cy="3600450"/>
          </a:xfrm>
          <a:ln/>
        </p:spPr>
      </p:sp>
      <p:sp>
        <p:nvSpPr>
          <p:cNvPr id="1290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120A6A6-8538-41FB-B0C7-040ADD61C32C}" type="slidenum">
              <a:rPr lang="en-US" smtClean="0"/>
              <a:pPr/>
              <a:t>70</a:t>
            </a:fld>
            <a:endParaRPr lang="en-US" smtClean="0"/>
          </a:p>
        </p:txBody>
      </p:sp>
      <p:sp>
        <p:nvSpPr>
          <p:cNvPr id="130051" name="Rectangle 2"/>
          <p:cNvSpPr>
            <a:spLocks noGrp="1" noRot="1" noChangeAspect="1" noChangeArrowheads="1" noTextEdit="1"/>
          </p:cNvSpPr>
          <p:nvPr>
            <p:ph type="sldImg"/>
          </p:nvPr>
        </p:nvSpPr>
        <p:spPr>
          <a:xfrm>
            <a:off x="1257300" y="720725"/>
            <a:ext cx="4802188" cy="3600450"/>
          </a:xfrm>
          <a:ln/>
        </p:spPr>
      </p:sp>
      <p:sp>
        <p:nvSpPr>
          <p:cNvPr id="1300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22E13D35-D960-470F-9984-F8B37D408CC4}" type="slidenum">
              <a:rPr lang="en-US" smtClean="0"/>
              <a:pPr/>
              <a:t>71</a:t>
            </a:fld>
            <a:endParaRPr lang="en-US" smtClean="0"/>
          </a:p>
        </p:txBody>
      </p:sp>
      <p:sp>
        <p:nvSpPr>
          <p:cNvPr id="131075" name="Rectangle 2"/>
          <p:cNvSpPr>
            <a:spLocks noGrp="1" noRot="1" noChangeAspect="1" noChangeArrowheads="1" noTextEdit="1"/>
          </p:cNvSpPr>
          <p:nvPr>
            <p:ph type="sldImg"/>
          </p:nvPr>
        </p:nvSpPr>
        <p:spPr>
          <a:xfrm>
            <a:off x="1257300" y="720725"/>
            <a:ext cx="4802188" cy="3600450"/>
          </a:xfrm>
          <a:ln/>
        </p:spPr>
      </p:sp>
      <p:sp>
        <p:nvSpPr>
          <p:cNvPr id="1310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132100" name="Slide Number Placeholder 3"/>
          <p:cNvSpPr>
            <a:spLocks noGrp="1"/>
          </p:cNvSpPr>
          <p:nvPr>
            <p:ph type="sldNum" sz="quarter" idx="5"/>
          </p:nvPr>
        </p:nvSpPr>
        <p:spPr>
          <a:noFill/>
        </p:spPr>
        <p:txBody>
          <a:bodyPr/>
          <a:lstStyle/>
          <a:p>
            <a:fld id="{95093D9E-B559-433C-93B2-17C9BA9C0921}" type="slidenum">
              <a:rPr lang="en-US" smtClean="0"/>
              <a:pPr/>
              <a:t>72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E29CDE2-B491-4C25-8E78-3A94628E4646}" type="slidenum">
              <a:rPr lang="en-US" smtClean="0"/>
              <a:pPr/>
              <a:t>73</a:t>
            </a:fld>
            <a:endParaRPr lang="en-US" smtClean="0"/>
          </a:p>
        </p:txBody>
      </p:sp>
      <p:sp>
        <p:nvSpPr>
          <p:cNvPr id="133123" name="Rectangle 2"/>
          <p:cNvSpPr>
            <a:spLocks noGrp="1" noRot="1" noChangeAspect="1" noChangeArrowheads="1" noTextEdit="1"/>
          </p:cNvSpPr>
          <p:nvPr>
            <p:ph type="sldImg"/>
          </p:nvPr>
        </p:nvSpPr>
        <p:spPr>
          <a:xfrm>
            <a:off x="1257300" y="720725"/>
            <a:ext cx="4802188" cy="3600450"/>
          </a:xfrm>
          <a:ln/>
        </p:spPr>
      </p:sp>
      <p:sp>
        <p:nvSpPr>
          <p:cNvPr id="133124" name="Rectangle 3"/>
          <p:cNvSpPr>
            <a:spLocks noGrp="1" noChangeArrowheads="1"/>
          </p:cNvSpPr>
          <p:nvPr>
            <p:ph type="body" idx="1"/>
          </p:nvPr>
        </p:nvSpPr>
        <p:spPr>
          <a:xfrm>
            <a:off x="731839" y="4560889"/>
            <a:ext cx="5851525" cy="4319587"/>
          </a:xfrm>
          <a:noFill/>
          <a:ln/>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74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567252-3FFD-4E2C-9E1D-AFB8FA91728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p:cNvSpPr>
          <p:nvPr>
            <p:ph type="sldImg"/>
          </p:nvPr>
        </p:nvSpPr>
        <p:spPr bwMode="auto">
          <a:noFill/>
          <a:ln>
            <a:solidFill>
              <a:srgbClr val="000000"/>
            </a:solidFill>
            <a:miter lim="800000"/>
            <a:headEnd/>
            <a:tailEnd/>
          </a:ln>
        </p:spPr>
      </p:sp>
      <p:sp>
        <p:nvSpPr>
          <p:cNvPr id="62467" name="Rectangle 3"/>
          <p:cNvSpPr>
            <a:spLocks noGrp="1"/>
          </p:cNvSpPr>
          <p:nvPr>
            <p:ph type="body" idx="1"/>
          </p:nvPr>
        </p:nvSpPr>
        <p:spPr bwMode="auto">
          <a:noFill/>
        </p:spPr>
        <p:txBody>
          <a:bodyPr/>
          <a:lstStyle/>
          <a:p>
            <a:endParaRPr lang="en-US" smtClean="0">
              <a:ea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EDEDED"/>
        </a:solidFill>
        <a:effectLst/>
      </p:bgPr>
    </p:bg>
    <p:spTree>
      <p:nvGrpSpPr>
        <p:cNvPr id="1" name=""/>
        <p:cNvGrpSpPr/>
        <p:nvPr/>
      </p:nvGrpSpPr>
      <p:grpSpPr>
        <a:xfrm>
          <a:off x="0" y="0"/>
          <a:ext cx="0" cy="0"/>
          <a:chOff x="0" y="0"/>
          <a:chExt cx="0" cy="0"/>
        </a:xfrm>
      </p:grpSpPr>
      <p:pic>
        <p:nvPicPr>
          <p:cNvPr id="4" name="Picture 8"/>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11"/>
          <p:cNvPicPr>
            <a:picLocks noChangeAspect="1"/>
          </p:cNvPicPr>
          <p:nvPr/>
        </p:nvPicPr>
        <p:blipFill>
          <a:blip r:embed="rId3" cstate="print"/>
          <a:srcRect/>
          <a:stretch>
            <a:fillRect/>
          </a:stretch>
        </p:blipFill>
        <p:spPr bwMode="auto">
          <a:xfrm>
            <a:off x="-762000" y="-152400"/>
            <a:ext cx="10398125" cy="7154863"/>
          </a:xfrm>
          <a:prstGeom prst="rect">
            <a:avLst/>
          </a:prstGeom>
          <a:noFill/>
          <a:ln w="9525">
            <a:noFill/>
            <a:miter lim="800000"/>
            <a:headEnd/>
            <a:tailEnd/>
          </a:ln>
        </p:spPr>
      </p:pic>
      <p:sp>
        <p:nvSpPr>
          <p:cNvPr id="2" name="Title 1"/>
          <p:cNvSpPr>
            <a:spLocks noGrp="1"/>
          </p:cNvSpPr>
          <p:nvPr>
            <p:ph type="ctrTitle"/>
          </p:nvPr>
        </p:nvSpPr>
        <p:spPr>
          <a:xfrm>
            <a:off x="819600" y="957601"/>
            <a:ext cx="7772400" cy="860425"/>
          </a:xfrm>
        </p:spPr>
        <p:txBody>
          <a:bodyPr anchor="b"/>
          <a:lstStyle>
            <a:lvl1pPr algn="l">
              <a:buFontTx/>
              <a:buNone/>
              <a:defRPr>
                <a:solidFill>
                  <a:schemeClr val="bg1"/>
                </a:solidFill>
                <a:latin typeface="Comic Sans MS" pitchFamily="66"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latin typeface="Comic Sans MS"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pPr>
              <a:defRPr/>
            </a:pPr>
            <a:fld id="{1CBCC705-7226-4AA9-BF93-EEADCAEF597E}" type="slidenum">
              <a:rPr lang="en-US"/>
              <a:pPr>
                <a:defRPr/>
              </a:pPr>
              <a:t>‹#›</a:t>
            </a:fld>
            <a:endParaRPr lang="en-US" dirty="0"/>
          </a:p>
        </p:txBody>
      </p:sp>
      <p:sp>
        <p:nvSpPr>
          <p:cNvPr id="3" name="Footer Placeholder 5"/>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atin typeface="Comic Sans MS" pitchFamily="66" charset="0"/>
              </a:defRPr>
            </a:lvl1pPr>
            <a:lvl2pPr>
              <a:defRPr sz="2800">
                <a:latin typeface="Comic Sans MS" pitchFamily="66" charset="0"/>
              </a:defRPr>
            </a:lvl2pPr>
            <a:lvl3pPr>
              <a:defRPr sz="2400">
                <a:latin typeface="Comic Sans MS" pitchFamily="66" charset="0"/>
              </a:defRPr>
            </a:lvl3pPr>
            <a:lvl4pPr>
              <a:defRPr sz="2000">
                <a:latin typeface="Comic Sans MS" pitchFamily="66" charset="0"/>
              </a:defRPr>
            </a:lvl4pPr>
            <a:lvl5pPr>
              <a:defRPr sz="2000">
                <a:latin typeface="Comic Sans MS" pitchFamily="66"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atin typeface="Comic Sans MS" pitchFamily="66"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228600" y="76200"/>
            <a:ext cx="8229600" cy="639763"/>
          </a:xfrm>
        </p:spPr>
        <p:txBody>
          <a:bodyPr/>
          <a:lstStyle>
            <a:lvl1pPr>
              <a:buNone/>
              <a:defRPr>
                <a:latin typeface="Comic Sans MS" pitchFamily="66" charset="0"/>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atin typeface="Comic Sans MS" pitchFamily="66" charset="0"/>
              </a:defRPr>
            </a:lvl1pPr>
          </a:lstStyle>
          <a:p>
            <a:pPr lvl="0"/>
            <a:r>
              <a:rPr lang="en-US" smtClean="0"/>
              <a:t>Click to edit Master text styles</a:t>
            </a:r>
          </a:p>
        </p:txBody>
      </p:sp>
      <p:sp>
        <p:nvSpPr>
          <p:cNvPr id="6" name="Slide Number Placeholder 11"/>
          <p:cNvSpPr>
            <a:spLocks noGrp="1"/>
          </p:cNvSpPr>
          <p:nvPr>
            <p:ph type="sldNum" sz="quarter" idx="14"/>
          </p:nvPr>
        </p:nvSpPr>
        <p:spPr/>
        <p:txBody>
          <a:bodyPr/>
          <a:lstStyle>
            <a:lvl1pPr>
              <a:defRPr>
                <a:latin typeface="Comic Sans MS" pitchFamily="66" charset="0"/>
              </a:defRPr>
            </a:lvl1pPr>
          </a:lstStyle>
          <a:p>
            <a:pPr>
              <a:defRPr/>
            </a:pPr>
            <a:fld id="{61E5A2B4-F158-4837-86B9-ED13F1321DD8}" type="slidenum">
              <a:rPr lang="en-US"/>
              <a:pPr>
                <a:defRPr/>
              </a:pPr>
              <a:t>‹#›</a:t>
            </a:fld>
            <a:endParaRPr lang="en-US" dirty="0"/>
          </a:p>
        </p:txBody>
      </p:sp>
      <p:sp>
        <p:nvSpPr>
          <p:cNvPr id="7" name="Footer Placeholder 12"/>
          <p:cNvSpPr>
            <a:spLocks noGrp="1"/>
          </p:cNvSpPr>
          <p:nvPr>
            <p:ph type="ftr" sz="quarter" idx="15"/>
          </p:nvPr>
        </p:nvSpPr>
        <p:spPr/>
        <p:txBody>
          <a:bodyPr/>
          <a:lstStyle>
            <a:lvl1pPr>
              <a:defRPr>
                <a:latin typeface="Comic Sans MS" pitchFamily="66" charset="0"/>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latin typeface="Comic Sans MS" pitchFamily="66" charset="0"/>
              </a:defRPr>
            </a:lvl1pPr>
            <a:lvl2pPr>
              <a:defRPr sz="2800">
                <a:solidFill>
                  <a:schemeClr val="bg1">
                    <a:lumMod val="95000"/>
                  </a:schemeClr>
                </a:solidFill>
                <a:latin typeface="Comic Sans MS" pitchFamily="66" charset="0"/>
              </a:defRPr>
            </a:lvl2pPr>
            <a:lvl3pPr>
              <a:defRPr sz="2400">
                <a:solidFill>
                  <a:schemeClr val="bg1">
                    <a:lumMod val="95000"/>
                  </a:schemeClr>
                </a:solidFill>
                <a:latin typeface="Comic Sans MS" pitchFamily="66" charset="0"/>
              </a:defRPr>
            </a:lvl3pPr>
            <a:lvl4pPr>
              <a:defRPr sz="2000">
                <a:solidFill>
                  <a:schemeClr val="bg1">
                    <a:lumMod val="95000"/>
                  </a:schemeClr>
                </a:solidFill>
                <a:latin typeface="Comic Sans MS" pitchFamily="66" charset="0"/>
              </a:defRPr>
            </a:lvl4pPr>
            <a:lvl5pPr>
              <a:defRPr sz="2000">
                <a:solidFill>
                  <a:schemeClr val="bg1">
                    <a:lumMod val="95000"/>
                  </a:schemeClr>
                </a:solidFill>
                <a:latin typeface="Comic Sans MS" pitchFamily="66"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latin typeface="Comic Sans MS" pitchFamily="66"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0" y="457200"/>
            <a:ext cx="6858000" cy="639763"/>
          </a:xfrm>
        </p:spPr>
        <p:txBody>
          <a:bodyPr/>
          <a:lstStyle>
            <a:lvl1pPr>
              <a:buNone/>
              <a:defRPr sz="2800">
                <a:solidFill>
                  <a:schemeClr val="bg1">
                    <a:lumMod val="95000"/>
                  </a:schemeClr>
                </a:solidFill>
                <a:latin typeface="Comic Sans MS" pitchFamily="66" charset="0"/>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latin typeface="Comic Sans MS" pitchFamily="66" charset="0"/>
              </a:defRPr>
            </a:lvl1pPr>
          </a:lstStyle>
          <a:p>
            <a:pPr lvl="0"/>
            <a:r>
              <a:rPr lang="en-US" smtClean="0"/>
              <a:t>Click to edit Master text styles</a:t>
            </a:r>
          </a:p>
        </p:txBody>
      </p:sp>
      <p:sp>
        <p:nvSpPr>
          <p:cNvPr id="6" name="Slide Number Placeholder 11"/>
          <p:cNvSpPr>
            <a:spLocks noGrp="1"/>
          </p:cNvSpPr>
          <p:nvPr>
            <p:ph type="sldNum" sz="quarter" idx="14"/>
          </p:nvPr>
        </p:nvSpPr>
        <p:spPr/>
        <p:txBody>
          <a:bodyPr/>
          <a:lstStyle>
            <a:lvl1pPr>
              <a:defRPr>
                <a:latin typeface="Comic Sans MS" pitchFamily="66" charset="0"/>
              </a:defRPr>
            </a:lvl1pPr>
          </a:lstStyle>
          <a:p>
            <a:pPr>
              <a:defRPr/>
            </a:pPr>
            <a:fld id="{C6A1883B-6CD5-4BA3-89CA-5702F4D69AD2}" type="slidenum">
              <a:rPr lang="en-US"/>
              <a:pPr>
                <a:defRPr/>
              </a:pPr>
              <a:t>‹#›</a:t>
            </a:fld>
            <a:endParaRPr lang="en-US" dirty="0"/>
          </a:p>
        </p:txBody>
      </p:sp>
      <p:sp>
        <p:nvSpPr>
          <p:cNvPr id="7" name="Footer Placeholder 12"/>
          <p:cNvSpPr>
            <a:spLocks noGrp="1"/>
          </p:cNvSpPr>
          <p:nvPr>
            <p:ph type="ftr" sz="quarter" idx="15"/>
          </p:nvPr>
        </p:nvSpPr>
        <p:spPr/>
        <p:txBody>
          <a:bodyPr/>
          <a:lstStyle>
            <a:lvl1pPr>
              <a:defRPr>
                <a:latin typeface="Comic Sans MS" pitchFamily="66" charset="0"/>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buNone/>
              <a:defRPr sz="1800" b="1">
                <a:latin typeface="Comic Sans MS" pitchFamily="66"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rtlCol="0">
            <a:normAutofit/>
          </a:bodyPr>
          <a:lstStyle>
            <a:lvl1pPr marL="0" indent="0">
              <a:buNone/>
              <a:defRPr sz="3200">
                <a:latin typeface="Comic Sans MS" pitchFamily="66"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atin typeface="Comic Sans MS" pitchFamily="66"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atin typeface="Comic Sans MS" pitchFamily="66" charset="0"/>
              </a:defRPr>
            </a:lvl1pPr>
          </a:lstStyle>
          <a:p>
            <a:pPr>
              <a:defRPr/>
            </a:pPr>
            <a:fld id="{8861DDF1-BF62-4EF2-92A8-94ECD7C8D691}" type="slidenum">
              <a:rPr lang="en-US"/>
              <a:pPr>
                <a:defRPr/>
              </a:pPr>
              <a:t>‹#›</a:t>
            </a:fld>
            <a:endParaRPr lang="en-US" dirty="0"/>
          </a:p>
        </p:txBody>
      </p:sp>
      <p:sp>
        <p:nvSpPr>
          <p:cNvPr id="6" name="Footer Placeholder 8"/>
          <p:cNvSpPr>
            <a:spLocks noGrp="1"/>
          </p:cNvSpPr>
          <p:nvPr>
            <p:ph type="ftr" sz="quarter" idx="11"/>
          </p:nvPr>
        </p:nvSpPr>
        <p:spPr/>
        <p:txBody>
          <a:bodyPr/>
          <a:lstStyle>
            <a:lvl1pPr>
              <a:defRPr>
                <a:latin typeface="Comic Sans MS" pitchFamily="66" charset="0"/>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buNone/>
              <a:defRPr>
                <a:latin typeface="Comic Sans MS" pitchFamily="66"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p:spPr>
        <p:txBody>
          <a:bodyPr/>
          <a:lstStyle>
            <a:lvl1pPr>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defRPr>
                <a:latin typeface="Comic Sans MS" pitchFamily="66" charset="0"/>
              </a:defRPr>
            </a:lvl1pPr>
          </a:lstStyle>
          <a:p>
            <a:pPr>
              <a:defRPr/>
            </a:pPr>
            <a:fld id="{D522EBE7-A204-48C4-9397-FB8670F9EA4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buNone/>
              <a:defRPr>
                <a:latin typeface="Comic Sans MS" pitchFamily="66" charset="0"/>
              </a:defRPr>
            </a:lvl1pPr>
          </a:lstStyle>
          <a:p>
            <a:r>
              <a:rPr lang="en-US" smtClean="0"/>
              <a:t>Click to edit Master title style</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buNone/>
              <a:defRPr>
                <a:latin typeface="Comic Sans MS" pitchFamily="66"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4488" indent="-344488">
              <a:defRPr>
                <a:latin typeface="Comic Sans MS" pitchFamily="66" charset="0"/>
              </a:defRPr>
            </a:lvl1pPr>
            <a:lvl2pPr marL="688975" indent="-231775">
              <a:defRPr>
                <a:latin typeface="Comic Sans MS" pitchFamily="66" charset="0"/>
              </a:defRPr>
            </a:lvl2pPr>
            <a:lvl3pPr marL="1139825" indent="-225425">
              <a:defRPr>
                <a:latin typeface="Comic Sans MS" pitchFamily="66" charset="0"/>
              </a:defRPr>
            </a:lvl3pPr>
            <a:lvl4pPr marL="1603375" indent="-231775">
              <a:defRPr>
                <a:latin typeface="Comic Sans MS" pitchFamily="66" charset="0"/>
              </a:defRPr>
            </a:lvl4pPr>
            <a:lvl5pPr marL="2054225" indent="-225425">
              <a:defRPr>
                <a:latin typeface="Comic Sans MS" pitchFamily="66"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lvl1pPr>
              <a:buNone/>
              <a:defRPr>
                <a:latin typeface="Comic Sans MS" pitchFamily="66"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1625" y="1676400"/>
            <a:ext cx="4194175" cy="5010150"/>
          </a:xfrm>
        </p:spPr>
        <p:txBody>
          <a:bodyPr/>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5010150"/>
          </a:xfrm>
        </p:spPr>
        <p:txBody>
          <a:bodyPr/>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atin typeface="Comic Sans MS" pitchFamily="66" charset="0"/>
              </a:defRPr>
            </a:lvl1pPr>
            <a:lvl2pPr marL="684213" indent="-227013">
              <a:lnSpc>
                <a:spcPts val="2600"/>
              </a:lnSpc>
              <a:buClr>
                <a:schemeClr val="accent3">
                  <a:lumMod val="50000"/>
                </a:schemeClr>
              </a:buClr>
              <a:defRPr sz="2000">
                <a:latin typeface="Comic Sans MS" pitchFamily="66" charset="0"/>
              </a:defRPr>
            </a:lvl2pPr>
            <a:lvl3pPr marL="1087438" indent="-173038">
              <a:lnSpc>
                <a:spcPts val="2600"/>
              </a:lnSpc>
              <a:buClr>
                <a:schemeClr val="accent3">
                  <a:lumMod val="50000"/>
                </a:schemeClr>
              </a:buClr>
              <a:defRPr sz="1800">
                <a:latin typeface="Comic Sans MS" pitchFamily="66" charset="0"/>
              </a:defRPr>
            </a:lvl3pPr>
            <a:lvl4pPr marL="1541463" indent="-169863">
              <a:lnSpc>
                <a:spcPts val="2600"/>
              </a:lnSpc>
              <a:buClr>
                <a:schemeClr val="accent3">
                  <a:lumMod val="50000"/>
                </a:schemeClr>
              </a:buClr>
              <a:defRPr sz="1600">
                <a:latin typeface="Comic Sans MS" pitchFamily="66" charset="0"/>
              </a:defRPr>
            </a:lvl4pPr>
            <a:lvl5pPr marL="2001838" indent="-173038">
              <a:lnSpc>
                <a:spcPts val="2600"/>
              </a:lnSpc>
              <a:buClr>
                <a:schemeClr val="accent3">
                  <a:lumMod val="50000"/>
                </a:schemeClr>
              </a:buClr>
              <a:defRPr sz="1400">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atin typeface="Comic Sans MS" pitchFamily="66" charset="0"/>
              </a:defRPr>
            </a:lvl1pPr>
          </a:lstStyle>
          <a:p>
            <a:pPr lvl="0"/>
            <a:r>
              <a:rPr lang="en-US" smtClean="0"/>
              <a:t>Click to edit Master text styles</a:t>
            </a:r>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buNone/>
              <a:defRPr>
                <a:latin typeface="Comic Sans MS" pitchFamily="66" charset="0"/>
              </a:defRPr>
            </a:lvl1pPr>
          </a:lstStyle>
          <a:p>
            <a:r>
              <a:rPr lang="en-US" smtClean="0"/>
              <a:t>Click to edit Master title style</a:t>
            </a:r>
            <a:endParaRPr lang="en-US"/>
          </a:p>
        </p:txBody>
      </p:sp>
      <p:sp>
        <p:nvSpPr>
          <p:cNvPr id="5" name="Footer Placeholder 4"/>
          <p:cNvSpPr>
            <a:spLocks noGrp="1"/>
          </p:cNvSpPr>
          <p:nvPr>
            <p:ph type="ftr" sz="quarter" idx="14"/>
          </p:nvPr>
        </p:nvSpPr>
        <p:spPr/>
        <p:txBody>
          <a:bodyPr/>
          <a:lstStyle>
            <a:lvl1pPr algn="r">
              <a:defRPr sz="900">
                <a:solidFill>
                  <a:schemeClr val="tx2"/>
                </a:solidFill>
                <a:latin typeface="Comic Sans MS" pitchFamily="66" charset="0"/>
                <a:cs typeface="Segoe UI" pitchFamily="34" charset="0"/>
              </a:defRPr>
            </a:lvl1pPr>
          </a:lstStyle>
          <a:p>
            <a:pPr>
              <a:defRPr/>
            </a:pPr>
            <a:endParaRPr lang="en-US"/>
          </a:p>
        </p:txBody>
      </p:sp>
      <p:sp>
        <p:nvSpPr>
          <p:cNvPr id="6" name="Slide Number Placeholder 5"/>
          <p:cNvSpPr>
            <a:spLocks noGrp="1"/>
          </p:cNvSpPr>
          <p:nvPr>
            <p:ph type="sldNum" sz="quarter" idx="15"/>
          </p:nvPr>
        </p:nvSpPr>
        <p:spPr/>
        <p:txBody>
          <a:bodyPr/>
          <a:lstStyle>
            <a:lvl1pPr algn="r">
              <a:defRPr sz="1200" b="1">
                <a:solidFill>
                  <a:srgbClr val="FFFF00"/>
                </a:solidFill>
                <a:latin typeface="Segoe UI" pitchFamily="34" charset="0"/>
                <a:cs typeface="Segoe UI" pitchFamily="34" charset="0"/>
              </a:defRPr>
            </a:lvl1pPr>
          </a:lstStyle>
          <a:p>
            <a:pPr>
              <a:defRPr/>
            </a:pPr>
            <a:fld id="{20A35046-C74B-4EF3-A831-A827768F4C20}" type="slidenum">
              <a:rPr lang="en-US"/>
              <a:pPr>
                <a:defRPr/>
              </a:pPr>
              <a:t>‹#›</a:t>
            </a:fld>
            <a:r>
              <a:rPr lang="en-US" dirty="0"/>
              <a:t> / </a:t>
            </a:r>
            <a:r>
              <a:rPr lang="en-US" dirty="0" smtClean="0"/>
              <a:t>74</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atin typeface="Comic Sans MS" pitchFamily="66" charset="0"/>
              </a:defRPr>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lvl1pPr>
              <a:buNone/>
              <a:defRPr>
                <a:latin typeface="Comic Sans MS" pitchFamily="66" charset="0"/>
              </a:defRPr>
            </a:lvl1p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atin typeface="Comic Sans MS" pitchFamily="66" charset="0"/>
              </a:defRPr>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atin typeface="Comic Sans MS" pitchFamily="66" charset="0"/>
              </a:defRPr>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atin typeface="Comic Sans MS" pitchFamily="66" charset="0"/>
              </a:defRPr>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atin typeface="Comic Sans MS" pitchFamily="66" charset="0"/>
              </a:defRPr>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atin typeface="Comic Sans MS" pitchFamily="66" charset="0"/>
              </a:defRPr>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atin typeface="Comic Sans MS" pitchFamily="66" charset="0"/>
              </a:defRPr>
            </a:lvl1pPr>
          </a:lstStyle>
          <a:p>
            <a:pPr lvl="0"/>
            <a:r>
              <a:rPr lang="en-US" smtClean="0"/>
              <a:t>Click to edit Master text styles</a:t>
            </a:r>
          </a:p>
        </p:txBody>
      </p:sp>
      <p:sp>
        <p:nvSpPr>
          <p:cNvPr id="10" name="Footer Placeholder 2"/>
          <p:cNvSpPr>
            <a:spLocks noGrp="1"/>
          </p:cNvSpPr>
          <p:nvPr>
            <p:ph type="ftr" sz="quarter" idx="21"/>
          </p:nvPr>
        </p:nvSpPr>
        <p:spPr/>
        <p:txBody>
          <a:bodyPr/>
          <a:lstStyle>
            <a:lvl1pPr>
              <a:defRPr>
                <a:latin typeface="Comic Sans MS" pitchFamily="66" charset="0"/>
              </a:defRPr>
            </a:lvl1pPr>
          </a:lstStyle>
          <a:p>
            <a:pPr>
              <a:defRPr/>
            </a:pPr>
            <a:endParaRPr lang="en-US"/>
          </a:p>
        </p:txBody>
      </p:sp>
      <p:sp>
        <p:nvSpPr>
          <p:cNvPr id="11" name="Slide Number Placeholder 5"/>
          <p:cNvSpPr>
            <a:spLocks noGrp="1"/>
          </p:cNvSpPr>
          <p:nvPr>
            <p:ph type="sldNum" sz="quarter" idx="22"/>
          </p:nvPr>
        </p:nvSpPr>
        <p:spPr/>
        <p:txBody>
          <a:bodyPr/>
          <a:lstStyle>
            <a:lvl1pPr algn="r">
              <a:defRPr sz="1200" b="1">
                <a:solidFill>
                  <a:srgbClr val="FFFF00"/>
                </a:solidFill>
                <a:latin typeface="Segoe UI" pitchFamily="34" charset="0"/>
                <a:cs typeface="Segoe UI" pitchFamily="34" charset="0"/>
              </a:defRPr>
            </a:lvl1pPr>
          </a:lstStyle>
          <a:p>
            <a:pPr>
              <a:defRPr/>
            </a:pPr>
            <a:fld id="{2E7714A8-E4C7-4994-A476-A63C6CF60DCB}" type="slidenum">
              <a:rPr lang="en-US"/>
              <a:pPr>
                <a:defRPr/>
              </a:pPr>
              <a:t>‹#›</a:t>
            </a:fld>
            <a:r>
              <a:rPr lang="en-US" dirty="0"/>
              <a:t> / </a:t>
            </a:r>
            <a:r>
              <a:rPr lang="en-US" dirty="0" smtClean="0"/>
              <a:t>74</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buNone/>
              <a:defRPr sz="4000" b="1" cap="all">
                <a:latin typeface="Comic Sans MS" pitchFamily="66"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Comic Sans MS"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atin typeface="Comic Sans MS" pitchFamily="66" charset="0"/>
              </a:defRPr>
            </a:lvl1pPr>
          </a:lstStyle>
          <a:p>
            <a:pPr>
              <a:defRPr/>
            </a:pPr>
            <a:endParaRPr lang="en-US"/>
          </a:p>
        </p:txBody>
      </p:sp>
      <p:sp>
        <p:nvSpPr>
          <p:cNvPr id="5" name="Slide Number Placeholder 5"/>
          <p:cNvSpPr>
            <a:spLocks noGrp="1"/>
          </p:cNvSpPr>
          <p:nvPr>
            <p:ph type="sldNum" sz="quarter" idx="11"/>
          </p:nvPr>
        </p:nvSpPr>
        <p:spPr/>
        <p:txBody>
          <a:bodyPr/>
          <a:lstStyle>
            <a:lvl1pPr algn="r">
              <a:defRPr sz="1200" b="1">
                <a:solidFill>
                  <a:srgbClr val="FFFF00"/>
                </a:solidFill>
                <a:latin typeface="Segoe UI" pitchFamily="34" charset="0"/>
                <a:cs typeface="Segoe UI" pitchFamily="34" charset="0"/>
              </a:defRPr>
            </a:lvl1pPr>
          </a:lstStyle>
          <a:p>
            <a:pPr>
              <a:defRPr/>
            </a:pPr>
            <a:fld id="{885B14DD-295C-45B4-942D-B1AFCD1CDFE8}" type="slidenum">
              <a:rPr lang="en-US"/>
              <a:pPr>
                <a:defRPr/>
              </a:pPr>
              <a:t>‹#›</a:t>
            </a:fld>
            <a:r>
              <a:rPr lang="en-US" dirty="0"/>
              <a:t> / </a:t>
            </a:r>
            <a:r>
              <a:rPr lang="en-US" dirty="0" smtClean="0"/>
              <a:t>74</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atin typeface="Comic Sans MS" pitchFamily="66" charset="0"/>
              </a:defRPr>
            </a:lvl1pPr>
            <a:lvl2pPr>
              <a:buClr>
                <a:schemeClr val="bg1">
                  <a:lumMod val="95000"/>
                </a:schemeClr>
              </a:buClr>
              <a:defRPr sz="2000">
                <a:latin typeface="Comic Sans MS" pitchFamily="66" charset="0"/>
              </a:defRPr>
            </a:lvl2pPr>
            <a:lvl3pPr>
              <a:buClr>
                <a:schemeClr val="bg1">
                  <a:lumMod val="95000"/>
                </a:schemeClr>
              </a:buClr>
              <a:defRPr sz="2000">
                <a:latin typeface="Comic Sans MS" pitchFamily="66" charset="0"/>
              </a:defRPr>
            </a:lvl3pPr>
            <a:lvl4pPr>
              <a:buClr>
                <a:schemeClr val="bg1">
                  <a:lumMod val="95000"/>
                </a:schemeClr>
              </a:buClr>
              <a:defRPr sz="1800">
                <a:latin typeface="Comic Sans MS" pitchFamily="66" charset="0"/>
              </a:defRPr>
            </a:lvl4pPr>
            <a:lvl5pPr>
              <a:buClr>
                <a:schemeClr val="bg1">
                  <a:lumMod val="95000"/>
                </a:schemeClr>
              </a:buCl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atin typeface="Comic Sans MS" pitchFamily="66" charset="0"/>
              </a:defRPr>
            </a:lvl1pPr>
            <a:lvl2pPr>
              <a:buClr>
                <a:schemeClr val="bg1">
                  <a:lumMod val="95000"/>
                </a:schemeClr>
              </a:buClr>
              <a:defRPr sz="2000">
                <a:latin typeface="Comic Sans MS" pitchFamily="66" charset="0"/>
              </a:defRPr>
            </a:lvl2pPr>
            <a:lvl3pPr>
              <a:buClr>
                <a:schemeClr val="bg1">
                  <a:lumMod val="95000"/>
                </a:schemeClr>
              </a:buClr>
              <a:defRPr sz="2000">
                <a:latin typeface="Comic Sans MS" pitchFamily="66" charset="0"/>
              </a:defRPr>
            </a:lvl3pPr>
            <a:lvl4pPr>
              <a:buClr>
                <a:schemeClr val="bg1">
                  <a:lumMod val="95000"/>
                </a:schemeClr>
              </a:buClr>
              <a:defRPr sz="1800">
                <a:latin typeface="Comic Sans MS" pitchFamily="66" charset="0"/>
              </a:defRPr>
            </a:lvl4pPr>
            <a:lvl5pPr>
              <a:buClr>
                <a:schemeClr val="bg1">
                  <a:lumMod val="95000"/>
                </a:schemeClr>
              </a:buCl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1"/>
          <p:cNvSpPr>
            <a:spLocks noGrp="1"/>
          </p:cNvSpPr>
          <p:nvPr>
            <p:ph type="title"/>
          </p:nvPr>
        </p:nvSpPr>
        <p:spPr>
          <a:xfrm>
            <a:off x="152400" y="152400"/>
            <a:ext cx="8229600" cy="639763"/>
          </a:xfrm>
        </p:spPr>
        <p:txBody>
          <a:bodyPr/>
          <a:lstStyle>
            <a:lvl1pPr>
              <a:buNone/>
              <a:defRPr>
                <a:latin typeface="Comic Sans MS" pitchFamily="66" charset="0"/>
              </a:defRPr>
            </a:lvl1p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atin typeface="Comic Sans MS" pitchFamily="66" charset="0"/>
              </a:defRPr>
            </a:lvl1pPr>
          </a:lstStyle>
          <a:p>
            <a:pPr lvl="0"/>
            <a:r>
              <a:rPr lang="en-US" smtClean="0"/>
              <a:t>Click to edit Master text styles</a:t>
            </a:r>
          </a:p>
        </p:txBody>
      </p:sp>
      <p:sp>
        <p:nvSpPr>
          <p:cNvPr id="6" name="Footer Placeholder 9"/>
          <p:cNvSpPr>
            <a:spLocks noGrp="1"/>
          </p:cNvSpPr>
          <p:nvPr>
            <p:ph type="ftr" sz="quarter" idx="14"/>
          </p:nvPr>
        </p:nvSpPr>
        <p:spPr/>
        <p:txBody>
          <a:bodyPr/>
          <a:lstStyle>
            <a:lvl1pPr>
              <a:defRPr>
                <a:latin typeface="Comic Sans MS" pitchFamily="66" charset="0"/>
              </a:defRPr>
            </a:lvl1pPr>
          </a:lstStyle>
          <a:p>
            <a:pPr>
              <a:defRPr/>
            </a:pPr>
            <a:endParaRPr lang="en-US"/>
          </a:p>
        </p:txBody>
      </p:sp>
      <p:sp>
        <p:nvSpPr>
          <p:cNvPr id="7" name="Slide Number Placeholder 5"/>
          <p:cNvSpPr>
            <a:spLocks noGrp="1"/>
          </p:cNvSpPr>
          <p:nvPr>
            <p:ph type="sldNum" sz="quarter" idx="15"/>
          </p:nvPr>
        </p:nvSpPr>
        <p:spPr/>
        <p:txBody>
          <a:bodyPr/>
          <a:lstStyle>
            <a:lvl1pPr algn="r">
              <a:defRPr sz="1200" b="1">
                <a:solidFill>
                  <a:srgbClr val="FFFF00"/>
                </a:solidFill>
                <a:latin typeface="Segoe UI" pitchFamily="34" charset="0"/>
                <a:cs typeface="Segoe UI" pitchFamily="34" charset="0"/>
              </a:defRPr>
            </a:lvl1pPr>
          </a:lstStyle>
          <a:p>
            <a:pPr>
              <a:defRPr/>
            </a:pPr>
            <a:fld id="{C7F28160-D555-4970-8436-1B7BAB66103A}" type="slidenum">
              <a:rPr lang="en-US"/>
              <a:pPr>
                <a:defRPr/>
              </a:pPr>
              <a:t>‹#›</a:t>
            </a:fld>
            <a:r>
              <a:rPr lang="en-US" dirty="0"/>
              <a:t> / </a:t>
            </a:r>
            <a:r>
              <a:rPr lang="en-US" dirty="0" smtClean="0"/>
              <a:t>74</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447801"/>
            <a:ext cx="2362200" cy="1524000"/>
          </a:xfrm>
        </p:spPr>
        <p:txBody>
          <a:bodyPr/>
          <a:lstStyle>
            <a:lvl1pPr>
              <a:defRPr sz="28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lvl1pPr>
              <a:buNone/>
              <a:defRPr>
                <a:latin typeface="Comic Sans MS" pitchFamily="66" charset="0"/>
              </a:defRPr>
            </a:lvl1p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atin typeface="Comic Sans MS" pitchFamily="66" charset="0"/>
              </a:defRPr>
            </a:lvl1pPr>
          </a:lstStyle>
          <a:p>
            <a:pPr lvl="0"/>
            <a:r>
              <a:rPr lang="en-US" smtClean="0"/>
              <a:t>Click to edit Master text styles</a:t>
            </a:r>
          </a:p>
        </p:txBody>
      </p:sp>
      <p:sp>
        <p:nvSpPr>
          <p:cNvPr id="8" name="Footer Placeholder 2"/>
          <p:cNvSpPr>
            <a:spLocks noGrp="1"/>
          </p:cNvSpPr>
          <p:nvPr>
            <p:ph type="ftr" sz="quarter" idx="16"/>
          </p:nvPr>
        </p:nvSpPr>
        <p:spPr/>
        <p:txBody>
          <a:bodyPr/>
          <a:lstStyle>
            <a:lvl1pPr>
              <a:defRPr>
                <a:latin typeface="Comic Sans MS" pitchFamily="66" charset="0"/>
              </a:defRPr>
            </a:lvl1pPr>
          </a:lstStyle>
          <a:p>
            <a:pPr>
              <a:defRPr/>
            </a:pPr>
            <a:endParaRPr lang="en-US"/>
          </a:p>
        </p:txBody>
      </p:sp>
      <p:sp>
        <p:nvSpPr>
          <p:cNvPr id="13" name="Slide Number Placeholder 3"/>
          <p:cNvSpPr>
            <a:spLocks noGrp="1"/>
          </p:cNvSpPr>
          <p:nvPr>
            <p:ph type="sldNum" sz="quarter" idx="17"/>
          </p:nvPr>
        </p:nvSpPr>
        <p:spPr/>
        <p:txBody>
          <a:bodyPr/>
          <a:lstStyle>
            <a:lvl1pPr>
              <a:defRPr>
                <a:latin typeface="Comic Sans MS" pitchFamily="66" charset="0"/>
              </a:defRPr>
            </a:lvl1pPr>
          </a:lstStyle>
          <a:p>
            <a:pPr>
              <a:defRPr/>
            </a:pPr>
            <a:fld id="{B770AAF2-B964-49AE-967B-B9B40E8A106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atin typeface="Comic Sans MS" pitchFamily="66"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lvl1pPr>
              <a:buNone/>
              <a:defRPr>
                <a:latin typeface="Comic Sans MS" pitchFamily="66" charset="0"/>
              </a:defRPr>
            </a:lvl1p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atin typeface="Comic Sans MS" pitchFamily="66" charset="0"/>
              </a:defRPr>
            </a:lvl1pPr>
          </a:lstStyle>
          <a:p>
            <a:pPr lvl="0"/>
            <a:r>
              <a:rPr lang="en-US" smtClean="0"/>
              <a:t>Click to edit Master text styles</a:t>
            </a:r>
          </a:p>
        </p:txBody>
      </p:sp>
      <p:sp>
        <p:nvSpPr>
          <p:cNvPr id="12" name="Footer Placeholder 2"/>
          <p:cNvSpPr>
            <a:spLocks noGrp="1"/>
          </p:cNvSpPr>
          <p:nvPr>
            <p:ph type="ftr" sz="quarter" idx="18"/>
          </p:nvPr>
        </p:nvSpPr>
        <p:spPr/>
        <p:txBody>
          <a:bodyPr/>
          <a:lstStyle>
            <a:lvl1pPr>
              <a:defRPr>
                <a:latin typeface="Comic Sans MS" pitchFamily="66" charset="0"/>
              </a:defRPr>
            </a:lvl1pPr>
          </a:lstStyle>
          <a:p>
            <a:pPr>
              <a:defRPr/>
            </a:pPr>
            <a:endParaRPr lang="en-US"/>
          </a:p>
        </p:txBody>
      </p:sp>
      <p:sp>
        <p:nvSpPr>
          <p:cNvPr id="13" name="Slide Number Placeholder 3"/>
          <p:cNvSpPr>
            <a:spLocks noGrp="1"/>
          </p:cNvSpPr>
          <p:nvPr>
            <p:ph type="sldNum" sz="quarter" idx="19"/>
          </p:nvPr>
        </p:nvSpPr>
        <p:spPr/>
        <p:txBody>
          <a:bodyPr/>
          <a:lstStyle>
            <a:lvl1pPr>
              <a:defRPr>
                <a:latin typeface="Comic Sans MS" pitchFamily="66" charset="0"/>
              </a:defRPr>
            </a:lvl1pPr>
          </a:lstStyle>
          <a:p>
            <a:pPr>
              <a:defRPr/>
            </a:pPr>
            <a:fld id="{4197C9EF-05B3-4A13-BFB8-0F834F31979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atin typeface="Comic Sans MS" pitchFamily="66" charset="0"/>
              </a:defRPr>
            </a:lvl1pPr>
            <a:lvl2pPr>
              <a:lnSpc>
                <a:spcPct val="100000"/>
              </a:lnSpc>
              <a:buClr>
                <a:schemeClr val="bg1">
                  <a:lumMod val="95000"/>
                </a:schemeClr>
              </a:buClr>
              <a:defRPr sz="2000">
                <a:latin typeface="Comic Sans MS" pitchFamily="66" charset="0"/>
              </a:defRPr>
            </a:lvl2pPr>
            <a:lvl3pPr>
              <a:lnSpc>
                <a:spcPct val="100000"/>
              </a:lnSpc>
              <a:buClr>
                <a:schemeClr val="bg1">
                  <a:lumMod val="95000"/>
                </a:schemeClr>
              </a:buClr>
              <a:defRPr sz="1800">
                <a:latin typeface="Comic Sans MS" pitchFamily="66" charset="0"/>
              </a:defRPr>
            </a:lvl3pPr>
            <a:lvl4pPr>
              <a:lnSpc>
                <a:spcPct val="100000"/>
              </a:lnSpc>
              <a:buClr>
                <a:schemeClr val="bg1">
                  <a:lumMod val="95000"/>
                </a:schemeClr>
              </a:buClr>
              <a:defRPr sz="1600">
                <a:latin typeface="Comic Sans MS" pitchFamily="66" charset="0"/>
              </a:defRPr>
            </a:lvl4pPr>
            <a:lvl5pPr>
              <a:lnSpc>
                <a:spcPct val="100000"/>
              </a:lnSpc>
              <a:buClr>
                <a:schemeClr val="bg1">
                  <a:lumMod val="95000"/>
                </a:schemeClr>
              </a:buClr>
              <a:defRPr sz="1600">
                <a:latin typeface="Comic Sans MS" pitchFamily="66"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atin typeface="Comic Sans MS" pitchFamily="66" charset="0"/>
              </a:defRPr>
            </a:lvl1pPr>
            <a:lvl2pPr>
              <a:buClr>
                <a:schemeClr val="bg1">
                  <a:lumMod val="95000"/>
                </a:schemeClr>
              </a:buClr>
              <a:defRPr sz="2000">
                <a:latin typeface="Comic Sans MS" pitchFamily="66" charset="0"/>
              </a:defRPr>
            </a:lvl2pPr>
            <a:lvl3pPr>
              <a:buClr>
                <a:schemeClr val="bg1">
                  <a:lumMod val="95000"/>
                </a:schemeClr>
              </a:buClr>
              <a:defRPr sz="1800">
                <a:latin typeface="Comic Sans MS" pitchFamily="66" charset="0"/>
              </a:defRPr>
            </a:lvl3pPr>
            <a:lvl4pPr>
              <a:buClr>
                <a:schemeClr val="bg1">
                  <a:lumMod val="95000"/>
                </a:schemeClr>
              </a:buClr>
              <a:defRPr sz="1600">
                <a:latin typeface="Comic Sans MS" pitchFamily="66" charset="0"/>
              </a:defRPr>
            </a:lvl4pPr>
            <a:lvl5pPr>
              <a:buClr>
                <a:schemeClr val="bg1">
                  <a:lumMod val="95000"/>
                </a:schemeClr>
              </a:buClr>
              <a:defRPr sz="1600">
                <a:latin typeface="Comic Sans MS" pitchFamily="66"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Title 16"/>
          <p:cNvSpPr>
            <a:spLocks noGrp="1"/>
          </p:cNvSpPr>
          <p:nvPr>
            <p:ph type="title"/>
          </p:nvPr>
        </p:nvSpPr>
        <p:spPr>
          <a:xfrm>
            <a:off x="152400" y="152400"/>
            <a:ext cx="8229600" cy="639763"/>
          </a:xfrm>
        </p:spPr>
        <p:txBody>
          <a:bodyPr/>
          <a:lstStyle>
            <a:lvl1pPr>
              <a:buNone/>
              <a:defRPr>
                <a:latin typeface="Comic Sans MS" pitchFamily="66" charset="0"/>
              </a:defRPr>
            </a:lvl1p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atin typeface="Comic Sans MS" pitchFamily="66" charset="0"/>
              </a:defRPr>
            </a:lvl1pPr>
          </a:lstStyle>
          <a:p>
            <a:pPr lvl="0"/>
            <a:r>
              <a:rPr lang="en-US" smtClean="0"/>
              <a:t>Click to edit Master text styles</a:t>
            </a:r>
          </a:p>
        </p:txBody>
      </p:sp>
      <p:sp>
        <p:nvSpPr>
          <p:cNvPr id="8" name="Slide Number Placeholder 9"/>
          <p:cNvSpPr>
            <a:spLocks noGrp="1"/>
          </p:cNvSpPr>
          <p:nvPr>
            <p:ph type="sldNum" sz="quarter" idx="14"/>
          </p:nvPr>
        </p:nvSpPr>
        <p:spPr/>
        <p:txBody>
          <a:bodyPr/>
          <a:lstStyle>
            <a:lvl1pPr>
              <a:defRPr>
                <a:latin typeface="Comic Sans MS" pitchFamily="66" charset="0"/>
              </a:defRPr>
            </a:lvl1pPr>
          </a:lstStyle>
          <a:p>
            <a:pPr>
              <a:defRPr/>
            </a:pPr>
            <a:fld id="{CF48F209-677D-49DC-B256-8FC53A472904}" type="slidenum">
              <a:rPr lang="en-US"/>
              <a:pPr>
                <a:defRPr/>
              </a:pPr>
              <a:t>‹#›</a:t>
            </a:fld>
            <a:endParaRPr lang="en-US" dirty="0"/>
          </a:p>
        </p:txBody>
      </p:sp>
      <p:sp>
        <p:nvSpPr>
          <p:cNvPr id="9" name="Footer Placeholder 10"/>
          <p:cNvSpPr>
            <a:spLocks noGrp="1"/>
          </p:cNvSpPr>
          <p:nvPr>
            <p:ph type="ftr" sz="quarter" idx="15"/>
          </p:nvPr>
        </p:nvSpPr>
        <p:spPr/>
        <p:txBody>
          <a:bodyPr/>
          <a:lstStyle>
            <a:lvl1pPr>
              <a:defRPr>
                <a:latin typeface="Comic Sans MS" pitchFamily="66" charset="0"/>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1219200" y="457200"/>
            <a:ext cx="8229600" cy="639763"/>
          </a:xfrm>
        </p:spPr>
        <p:txBody>
          <a:bodyPr/>
          <a:lstStyle>
            <a:lvl1pPr>
              <a:buNone/>
              <a:defRPr>
                <a:latin typeface="Comic Sans MS" pitchFamily="66" charset="0"/>
              </a:defRPr>
            </a:lvl1p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atin typeface="Comic Sans MS" pitchFamily="66" charset="0"/>
              </a:defRPr>
            </a:lvl1pPr>
          </a:lstStyle>
          <a:p>
            <a:pPr lvl="0"/>
            <a:r>
              <a:rPr lang="en-US" smtClean="0"/>
              <a:t>Click to edit Master text styles</a:t>
            </a:r>
          </a:p>
        </p:txBody>
      </p:sp>
      <p:sp>
        <p:nvSpPr>
          <p:cNvPr id="4" name="Slide Number Placeholder 8"/>
          <p:cNvSpPr>
            <a:spLocks noGrp="1"/>
          </p:cNvSpPr>
          <p:nvPr>
            <p:ph type="sldNum" sz="quarter" idx="14"/>
          </p:nvPr>
        </p:nvSpPr>
        <p:spPr/>
        <p:txBody>
          <a:bodyPr/>
          <a:lstStyle>
            <a:lvl1pPr>
              <a:defRPr>
                <a:latin typeface="Comic Sans MS" pitchFamily="66" charset="0"/>
              </a:defRPr>
            </a:lvl1pPr>
          </a:lstStyle>
          <a:p>
            <a:pPr>
              <a:defRPr/>
            </a:pPr>
            <a:fld id="{B74D8D7D-546E-429F-BE8D-F99BAB278268}" type="slidenum">
              <a:rPr lang="en-US"/>
              <a:pPr>
                <a:defRPr/>
              </a:pPr>
              <a:t>‹#›</a:t>
            </a:fld>
            <a:endParaRPr lang="en-US" dirty="0"/>
          </a:p>
        </p:txBody>
      </p:sp>
      <p:sp>
        <p:nvSpPr>
          <p:cNvPr id="5" name="Footer Placeholder 9"/>
          <p:cNvSpPr>
            <a:spLocks noGrp="1"/>
          </p:cNvSpPr>
          <p:nvPr>
            <p:ph type="ftr" sz="quarter" idx="15"/>
          </p:nvPr>
        </p:nvSpPr>
        <p:spPr/>
        <p:txBody>
          <a:bodyPr/>
          <a:lstStyle>
            <a:lvl1pPr>
              <a:defRPr>
                <a:latin typeface="Comic Sans MS" pitchFamily="66" charset="0"/>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152400" y="1524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144463" y="808038"/>
            <a:ext cx="8229600" cy="5059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Footer Placeholder 4"/>
          <p:cNvSpPr>
            <a:spLocks noGrp="1"/>
          </p:cNvSpPr>
          <p:nvPr>
            <p:ph type="ftr" sz="quarter" idx="3"/>
          </p:nvPr>
        </p:nvSpPr>
        <p:spPr>
          <a:xfrm>
            <a:off x="6248400" y="6653213"/>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defRPr/>
            </a:pPr>
            <a:endParaRPr lang="en-US"/>
          </a:p>
        </p:txBody>
      </p:sp>
      <p:sp>
        <p:nvSpPr>
          <p:cNvPr id="11" name="Slide Number Placeholder 5"/>
          <p:cNvSpPr>
            <a:spLocks noGrp="1"/>
          </p:cNvSpPr>
          <p:nvPr>
            <p:ph type="sldNum" sz="quarter" idx="4"/>
          </p:nvPr>
        </p:nvSpPr>
        <p:spPr>
          <a:xfrm>
            <a:off x="0" y="6492875"/>
            <a:ext cx="1536700" cy="365125"/>
          </a:xfrm>
          <a:prstGeom prst="rect">
            <a:avLst/>
          </a:prstGeom>
        </p:spPr>
        <p:txBody>
          <a:bodyPr/>
          <a:lstStyle>
            <a:lvl1pPr algn="r">
              <a:defRPr sz="1200" b="1">
                <a:solidFill>
                  <a:srgbClr val="FFFF00"/>
                </a:solidFill>
                <a:latin typeface="Segoe UI" pitchFamily="34" charset="0"/>
                <a:cs typeface="Segoe UI" pitchFamily="34" charset="0"/>
              </a:defRPr>
            </a:lvl1pPr>
          </a:lstStyle>
          <a:p>
            <a:pPr>
              <a:defRPr/>
            </a:pPr>
            <a:fld id="{2833E81F-1DCA-4D92-9442-C7B29209B8ED}" type="slidenum">
              <a:rPr lang="en-US"/>
              <a:pPr>
                <a:defRPr/>
              </a:pPr>
              <a:t>‹#›</a:t>
            </a:fld>
            <a:r>
              <a:rPr lang="en-US" dirty="0"/>
              <a:t> / </a:t>
            </a:r>
            <a:r>
              <a:rPr lang="en-US" dirty="0" smtClean="0"/>
              <a:t>74</a:t>
            </a:r>
            <a:endParaRPr lang="en-US" dirty="0"/>
          </a:p>
        </p:txBody>
      </p:sp>
      <p:sp>
        <p:nvSpPr>
          <p:cNvPr id="7" name="TextBox 6"/>
          <p:cNvSpPr txBox="1"/>
          <p:nvPr/>
        </p:nvSpPr>
        <p:spPr>
          <a:xfrm>
            <a:off x="5257800" y="2895600"/>
            <a:ext cx="1219200" cy="1066800"/>
          </a:xfrm>
          <a:prstGeom prst="rect">
            <a:avLst/>
          </a:prstGeom>
        </p:spPr>
        <p:txBody>
          <a:bodyPr anchor="ctr">
            <a:normAutofit/>
          </a:bodyPr>
          <a:lstStyle/>
          <a:p>
            <a:pPr fontAlgn="auto">
              <a:spcAft>
                <a:spcPts val="0"/>
              </a:spcAft>
              <a:defRPr/>
            </a:pPr>
            <a:endParaRPr lang="en-US" sz="2400" dirty="0">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anchor="ctr">
            <a:normAutofit/>
          </a:bodyPr>
          <a:lstStyle/>
          <a:p>
            <a:pPr fontAlgn="auto">
              <a:spcAft>
                <a:spcPts val="0"/>
              </a:spcAft>
              <a:defRPr/>
            </a:pPr>
            <a:endParaRPr lang="en-US" sz="2400" dirty="0">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4" r:id="rId18"/>
  </p:sldLayoutIdLst>
  <p:timing>
    <p:tnLst>
      <p:par>
        <p:cTn id="1" dur="indefinite" restart="never" nodeType="tmRoot"/>
      </p:par>
    </p:tnLst>
  </p:timing>
  <p:hf hdr="0" ftr="0" dt="0"/>
  <p:txStyles>
    <p:titleStyle>
      <a:lvl1pPr algn="l" rtl="0" eaLnBrk="0" fontAlgn="base" hangingPunct="0">
        <a:spcBef>
          <a:spcPct val="0"/>
        </a:spcBef>
        <a:spcAft>
          <a:spcPct val="0"/>
        </a:spcAft>
        <a:buClr>
          <a:srgbClr val="F2F2F2"/>
        </a:buClr>
        <a:buFont typeface="Arial" pitchFamily="34" charset="0"/>
        <a:buChar char="•"/>
        <a:defRPr sz="3600" b="1" kern="1200">
          <a:solidFill>
            <a:schemeClr val="bg1"/>
          </a:solidFill>
          <a:latin typeface="+mj-lt"/>
          <a:ea typeface="+mj-ea"/>
          <a:cs typeface="Segoe UI" pitchFamily="34" charset="0"/>
        </a:defRPr>
      </a:lvl1pPr>
      <a:lvl2pPr algn="l" rtl="0" eaLnBrk="0" fontAlgn="base" hangingPunct="0">
        <a:spcBef>
          <a:spcPct val="0"/>
        </a:spcBef>
        <a:spcAft>
          <a:spcPct val="0"/>
        </a:spcAft>
        <a:buClr>
          <a:srgbClr val="F2F2F2"/>
        </a:buClr>
        <a:buFont typeface="Arial" pitchFamily="34" charset="0"/>
        <a:buChar char="•"/>
        <a:defRPr sz="3600" b="1">
          <a:solidFill>
            <a:schemeClr val="bg1"/>
          </a:solidFill>
          <a:latin typeface="Calibri" pitchFamily="34" charset="0"/>
          <a:cs typeface="Segoe UI" pitchFamily="34" charset="0"/>
        </a:defRPr>
      </a:lvl2pPr>
      <a:lvl3pPr algn="l" rtl="0" eaLnBrk="0" fontAlgn="base" hangingPunct="0">
        <a:spcBef>
          <a:spcPct val="0"/>
        </a:spcBef>
        <a:spcAft>
          <a:spcPct val="0"/>
        </a:spcAft>
        <a:buClr>
          <a:srgbClr val="F2F2F2"/>
        </a:buClr>
        <a:buFont typeface="Arial" pitchFamily="34" charset="0"/>
        <a:buChar char="•"/>
        <a:defRPr sz="3600" b="1">
          <a:solidFill>
            <a:schemeClr val="bg1"/>
          </a:solidFill>
          <a:latin typeface="Calibri" pitchFamily="34" charset="0"/>
          <a:cs typeface="Segoe UI" pitchFamily="34" charset="0"/>
        </a:defRPr>
      </a:lvl3pPr>
      <a:lvl4pPr algn="l" rtl="0" eaLnBrk="0" fontAlgn="base" hangingPunct="0">
        <a:spcBef>
          <a:spcPct val="0"/>
        </a:spcBef>
        <a:spcAft>
          <a:spcPct val="0"/>
        </a:spcAft>
        <a:buClr>
          <a:srgbClr val="F2F2F2"/>
        </a:buClr>
        <a:buFont typeface="Arial" pitchFamily="34" charset="0"/>
        <a:buChar char="•"/>
        <a:defRPr sz="3600" b="1">
          <a:solidFill>
            <a:schemeClr val="bg1"/>
          </a:solidFill>
          <a:latin typeface="Calibri" pitchFamily="34" charset="0"/>
          <a:cs typeface="Segoe UI" pitchFamily="34" charset="0"/>
        </a:defRPr>
      </a:lvl4pPr>
      <a:lvl5pPr algn="l" rtl="0" eaLnBrk="0" fontAlgn="base" hangingPunct="0">
        <a:spcBef>
          <a:spcPct val="0"/>
        </a:spcBef>
        <a:spcAft>
          <a:spcPct val="0"/>
        </a:spcAft>
        <a:buClr>
          <a:srgbClr val="F2F2F2"/>
        </a:buClr>
        <a:buFont typeface="Arial" pitchFamily="34" charset="0"/>
        <a:buChar char="•"/>
        <a:defRPr sz="3600" b="1">
          <a:solidFill>
            <a:schemeClr val="bg1"/>
          </a:solidFill>
          <a:latin typeface="Calibri" pitchFamily="34" charset="0"/>
          <a:cs typeface="Segoe UI" pitchFamily="34" charset="0"/>
        </a:defRPr>
      </a:lvl5pPr>
      <a:lvl6pPr marL="457200" algn="l" rtl="0" fontAlgn="base">
        <a:spcBef>
          <a:spcPct val="0"/>
        </a:spcBef>
        <a:spcAft>
          <a:spcPct val="0"/>
        </a:spcAft>
        <a:buClr>
          <a:srgbClr val="F2F2F2"/>
        </a:buClr>
        <a:buFont typeface="Arial" pitchFamily="34" charset="0"/>
        <a:buChar char="•"/>
        <a:defRPr sz="3600" b="1">
          <a:solidFill>
            <a:schemeClr val="bg1"/>
          </a:solidFill>
          <a:latin typeface="Calibri" pitchFamily="34" charset="0"/>
          <a:cs typeface="Segoe UI" pitchFamily="34" charset="0"/>
        </a:defRPr>
      </a:lvl6pPr>
      <a:lvl7pPr marL="914400" algn="l" rtl="0" fontAlgn="base">
        <a:spcBef>
          <a:spcPct val="0"/>
        </a:spcBef>
        <a:spcAft>
          <a:spcPct val="0"/>
        </a:spcAft>
        <a:buClr>
          <a:srgbClr val="F2F2F2"/>
        </a:buClr>
        <a:buFont typeface="Arial" pitchFamily="34" charset="0"/>
        <a:buChar char="•"/>
        <a:defRPr sz="3600" b="1">
          <a:solidFill>
            <a:schemeClr val="bg1"/>
          </a:solidFill>
          <a:latin typeface="Calibri" pitchFamily="34" charset="0"/>
          <a:cs typeface="Segoe UI" pitchFamily="34" charset="0"/>
        </a:defRPr>
      </a:lvl7pPr>
      <a:lvl8pPr marL="1371600" algn="l" rtl="0" fontAlgn="base">
        <a:spcBef>
          <a:spcPct val="0"/>
        </a:spcBef>
        <a:spcAft>
          <a:spcPct val="0"/>
        </a:spcAft>
        <a:buClr>
          <a:srgbClr val="F2F2F2"/>
        </a:buClr>
        <a:buFont typeface="Arial" pitchFamily="34" charset="0"/>
        <a:buChar char="•"/>
        <a:defRPr sz="3600" b="1">
          <a:solidFill>
            <a:schemeClr val="bg1"/>
          </a:solidFill>
          <a:latin typeface="Calibri" pitchFamily="34" charset="0"/>
          <a:cs typeface="Segoe UI" pitchFamily="34" charset="0"/>
        </a:defRPr>
      </a:lvl8pPr>
      <a:lvl9pPr marL="1828800" algn="l" rtl="0" fontAlgn="base">
        <a:spcBef>
          <a:spcPct val="0"/>
        </a:spcBef>
        <a:spcAft>
          <a:spcPct val="0"/>
        </a:spcAft>
        <a:buClr>
          <a:srgbClr val="F2F2F2"/>
        </a:buClr>
        <a:buFont typeface="Arial" pitchFamily="34" charset="0"/>
        <a:buChar char="•"/>
        <a:defRPr sz="3600" b="1">
          <a:solidFill>
            <a:schemeClr val="bg1"/>
          </a:solidFill>
          <a:latin typeface="Calibri" pitchFamily="34" charset="0"/>
          <a:cs typeface="Segoe UI" pitchFamily="34" charset="0"/>
        </a:defRPr>
      </a:lvl9pPr>
    </p:titleStyle>
    <p:bodyStyle>
      <a:lvl1pPr marL="173038" indent="-173038" algn="l" rtl="0" eaLnBrk="0" fontAlgn="base" hangingPunct="0">
        <a:spcBef>
          <a:spcPct val="20000"/>
        </a:spcBef>
        <a:spcAft>
          <a:spcPct val="0"/>
        </a:spcAft>
        <a:buClr>
          <a:srgbClr val="F2F2F2"/>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rtl="0" eaLnBrk="0" fontAlgn="base" hangingPunct="0">
        <a:spcBef>
          <a:spcPct val="20000"/>
        </a:spcBef>
        <a:spcAft>
          <a:spcPct val="0"/>
        </a:spcAft>
        <a:buClr>
          <a:srgbClr val="F2F2F2"/>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rtl="0" eaLnBrk="0" fontAlgn="base" hangingPunct="0">
        <a:spcBef>
          <a:spcPct val="20000"/>
        </a:spcBef>
        <a:spcAft>
          <a:spcPct val="0"/>
        </a:spcAft>
        <a:buClr>
          <a:srgbClr val="F2F2F2"/>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rtl="0" eaLnBrk="0" fontAlgn="base" hangingPunct="0">
        <a:spcBef>
          <a:spcPct val="20000"/>
        </a:spcBef>
        <a:spcAft>
          <a:spcPct val="0"/>
        </a:spcAft>
        <a:buClr>
          <a:srgbClr val="F2F2F2"/>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rtl="0" eaLnBrk="0" fontAlgn="base" hangingPunct="0">
        <a:spcBef>
          <a:spcPct val="20000"/>
        </a:spcBef>
        <a:spcAft>
          <a:spcPct val="0"/>
        </a:spcAft>
        <a:buClr>
          <a:srgbClr val="F2F2F2"/>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hyperlink" Target="http://magma.nationalgeographic.com/ngm/0303/feature3/zoom5.html" TargetMode="External"/><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hyperlink" Target="http://earthobservatory.nasa.gov/NaturalHazards/natural_hazards_v2.php3?img_id=14164" TargetMode="External"/><Relationship Id="rId5" Type="http://schemas.openxmlformats.org/officeDocument/2006/relationships/image" Target="../media/image25.png"/><Relationship Id="rId4" Type="http://schemas.openxmlformats.org/officeDocument/2006/relationships/hyperlink" Target="http://www.nationalgeographic.com/photography/galleries/africaswildheart/index.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hyperlink" Target="../Animations/StreamSedimentsppt.html"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hyperlink" Target="../Animations/Liquefactionppt.html" TargetMode="Externa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hyperlink" Target="../Animations/MassMovementsppt.html" TargetMode="Externa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hyperlink" Target="http://geology.wr.usgs.gov/wgmt/elnino/enimages/morton8.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image" Target="../media/image58.jpeg"/><Relationship Id="rId4" Type="http://schemas.openxmlformats.org/officeDocument/2006/relationships/image" Target="../media/image57.jpe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6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Weathering and Erosion</a:t>
            </a:r>
          </a:p>
        </p:txBody>
      </p:sp>
      <p:sp>
        <p:nvSpPr>
          <p:cNvPr id="2051" name="Rectangle 3"/>
          <p:cNvSpPr>
            <a:spLocks noGrp="1" noChangeArrowheads="1"/>
          </p:cNvSpPr>
          <p:nvPr>
            <p:ph type="subTitle" idx="1"/>
          </p:nvPr>
        </p:nvSpPr>
        <p:spPr/>
        <p:txBody>
          <a:bodyPr/>
          <a:lstStyle/>
          <a:p>
            <a:endParaRPr lang="en-US"/>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002060"/>
                </a:solidFill>
                <a:latin typeface="Segoe UI" pitchFamily="34" charset="0"/>
                <a:cs typeface="Segoe UI" pitchFamily="34" charset="0"/>
              </a:rPr>
              <a:pPr algn="r"/>
              <a:t>1</a:t>
            </a:fld>
            <a:r>
              <a:rPr lang="en-US" sz="1200" b="1" dirty="0">
                <a:solidFill>
                  <a:srgbClr val="002060"/>
                </a:solidFill>
                <a:latin typeface="Segoe UI" pitchFamily="34" charset="0"/>
                <a:cs typeface="Segoe UI" pitchFamily="34" charset="0"/>
              </a:rPr>
              <a:t> / </a:t>
            </a:r>
            <a:r>
              <a:rPr lang="en-US" sz="1200" b="1" dirty="0" smtClean="0">
                <a:solidFill>
                  <a:srgbClr val="002060"/>
                </a:solidFill>
                <a:latin typeface="Segoe UI" pitchFamily="34" charset="0"/>
                <a:cs typeface="Segoe UI" pitchFamily="34" charset="0"/>
              </a:rPr>
              <a:t>74</a:t>
            </a:r>
            <a:endParaRPr lang="en-US" sz="1200" b="1" dirty="0">
              <a:solidFill>
                <a:srgbClr val="00206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Figure 4"/>
          <p:cNvPicPr>
            <a:picLocks noChangeAspect="1" noChangeArrowheads="1"/>
          </p:cNvPicPr>
          <p:nvPr/>
        </p:nvPicPr>
        <p:blipFill>
          <a:blip r:embed="rId3" cstate="print"/>
          <a:srcRect/>
          <a:stretch>
            <a:fillRect/>
          </a:stretch>
        </p:blipFill>
        <p:spPr bwMode="auto">
          <a:xfrm>
            <a:off x="575972" y="2406217"/>
            <a:ext cx="4191000" cy="3365500"/>
          </a:xfrm>
          <a:prstGeom prst="rect">
            <a:avLst/>
          </a:prstGeom>
          <a:noFill/>
        </p:spPr>
      </p:pic>
      <p:pic>
        <p:nvPicPr>
          <p:cNvPr id="44039" name="Picture 7" descr="Figure 4"/>
          <p:cNvPicPr>
            <a:picLocks noChangeAspect="1" noChangeArrowheads="1"/>
          </p:cNvPicPr>
          <p:nvPr/>
        </p:nvPicPr>
        <p:blipFill>
          <a:blip r:embed="rId4" cstate="print"/>
          <a:srcRect/>
          <a:stretch>
            <a:fillRect/>
          </a:stretch>
        </p:blipFill>
        <p:spPr bwMode="auto">
          <a:xfrm>
            <a:off x="4891663" y="394854"/>
            <a:ext cx="4183062" cy="2740025"/>
          </a:xfrm>
          <a:prstGeom prst="rect">
            <a:avLst/>
          </a:prstGeom>
          <a:noFill/>
        </p:spPr>
      </p:pic>
      <p:pic>
        <p:nvPicPr>
          <p:cNvPr id="44040" name="Picture 8" descr="Figure 4"/>
          <p:cNvPicPr>
            <a:picLocks noChangeAspect="1" noChangeArrowheads="1"/>
          </p:cNvPicPr>
          <p:nvPr/>
        </p:nvPicPr>
        <p:blipFill>
          <a:blip r:embed="rId5" cstate="print"/>
          <a:srcRect t="7668" b="7988"/>
          <a:stretch>
            <a:fillRect/>
          </a:stretch>
        </p:blipFill>
        <p:spPr bwMode="auto">
          <a:xfrm>
            <a:off x="4891663" y="3290454"/>
            <a:ext cx="4181475" cy="2514600"/>
          </a:xfrm>
          <a:prstGeom prst="rect">
            <a:avLst/>
          </a:prstGeom>
          <a:noFill/>
        </p:spPr>
      </p:pic>
      <p:sp>
        <p:nvSpPr>
          <p:cNvPr id="6" name="Title 5"/>
          <p:cNvSpPr txBox="1">
            <a:spLocks/>
          </p:cNvSpPr>
          <p:nvPr/>
        </p:nvSpPr>
        <p:spPr>
          <a:xfrm>
            <a:off x="554182" y="166253"/>
            <a:ext cx="7675418" cy="639763"/>
          </a:xfrm>
          <a:prstGeom prst="rect">
            <a:avLst/>
          </a:prstGeom>
        </p:spPr>
        <p:txBody>
          <a:bodyPr/>
          <a:lstStyle/>
          <a:p>
            <a:pPr marL="0" marR="0" lvl="0" indent="0" algn="l" defTabSz="914400" rtl="0" eaLnBrk="0" fontAlgn="base" latinLnBrk="0" hangingPunct="0">
              <a:lnSpc>
                <a:spcPct val="100000"/>
              </a:lnSpc>
              <a:spcBef>
                <a:spcPct val="0"/>
              </a:spcBef>
              <a:spcAft>
                <a:spcPct val="0"/>
              </a:spcAft>
              <a:buClr>
                <a:srgbClr val="F2F2F2"/>
              </a:buClr>
              <a:buSzTx/>
              <a:tabLst/>
              <a:defRPr/>
            </a:pPr>
            <a:r>
              <a:rPr kumimoji="0" lang="en-US" sz="3600" b="1" i="0" u="none" strike="noStrike" kern="1200" cap="none" spc="0" normalizeH="0" baseline="0" noProof="0" dirty="0" smtClean="0">
                <a:ln>
                  <a:noFill/>
                </a:ln>
                <a:solidFill>
                  <a:schemeClr val="bg1"/>
                </a:solidFill>
                <a:effectLst/>
                <a:uLnTx/>
                <a:uFillTx/>
                <a:latin typeface="Comic Sans MS" pitchFamily="66" charset="0"/>
                <a:ea typeface="+mj-ea"/>
                <a:cs typeface="Segoe UI" pitchFamily="34" charset="0"/>
              </a:rPr>
              <a:t>Factors affecting </a:t>
            </a:r>
            <a:br>
              <a:rPr kumimoji="0" lang="en-US" sz="3600" b="1" i="0" u="none" strike="noStrike" kern="1200" cap="none" spc="0" normalizeH="0" baseline="0" noProof="0" dirty="0" smtClean="0">
                <a:ln>
                  <a:noFill/>
                </a:ln>
                <a:solidFill>
                  <a:schemeClr val="bg1"/>
                </a:solidFill>
                <a:effectLst/>
                <a:uLnTx/>
                <a:uFillTx/>
                <a:latin typeface="Comic Sans MS" pitchFamily="66" charset="0"/>
                <a:ea typeface="+mj-ea"/>
                <a:cs typeface="Segoe UI" pitchFamily="34" charset="0"/>
              </a:rPr>
            </a:br>
            <a:r>
              <a:rPr kumimoji="0" lang="en-US" sz="3600" b="1" i="0" u="none" strike="noStrike" kern="1200" cap="none" spc="0" normalizeH="0" baseline="0" noProof="0" dirty="0" smtClean="0">
                <a:ln>
                  <a:noFill/>
                </a:ln>
                <a:solidFill>
                  <a:schemeClr val="bg1"/>
                </a:solidFill>
                <a:effectLst/>
                <a:uLnTx/>
                <a:uFillTx/>
                <a:latin typeface="Comic Sans MS" pitchFamily="66" charset="0"/>
                <a:ea typeface="+mj-ea"/>
                <a:cs typeface="Segoe UI" pitchFamily="34" charset="0"/>
              </a:rPr>
              <a:t>rate of weathering </a:t>
            </a:r>
            <a:endParaRPr kumimoji="0" lang="en-US" sz="3600" b="1" i="0" u="none" strike="noStrike" kern="1200" cap="none" spc="0" normalizeH="0" baseline="0" noProof="0" dirty="0">
              <a:ln>
                <a:noFill/>
              </a:ln>
              <a:solidFill>
                <a:schemeClr val="bg1"/>
              </a:solidFill>
              <a:effectLst/>
              <a:uLnTx/>
              <a:uFillTx/>
              <a:latin typeface="Comic Sans MS" pitchFamily="66" charset="0"/>
              <a:ea typeface="+mj-ea"/>
              <a:cs typeface="Segoe UI" pitchFamily="34" charset="0"/>
            </a:endParaRPr>
          </a:p>
        </p:txBody>
      </p:sp>
      <p:sp>
        <p:nvSpPr>
          <p:cNvPr id="10"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10</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Weathering</a:t>
            </a:r>
          </a:p>
        </p:txBody>
      </p:sp>
      <p:sp>
        <p:nvSpPr>
          <p:cNvPr id="46083" name="Rectangle 3"/>
          <p:cNvSpPr>
            <a:spLocks noGrp="1" noChangeArrowheads="1"/>
          </p:cNvSpPr>
          <p:nvPr>
            <p:ph type="body" idx="1"/>
          </p:nvPr>
        </p:nvSpPr>
        <p:spPr/>
        <p:txBody>
          <a:bodyPr/>
          <a:lstStyle/>
          <a:p>
            <a:r>
              <a:rPr lang="en-US"/>
              <a:t>Products</a:t>
            </a:r>
          </a:p>
          <a:p>
            <a:pPr lvl="1"/>
            <a:r>
              <a:rPr lang="en-US"/>
              <a:t>Soil</a:t>
            </a:r>
          </a:p>
          <a:p>
            <a:pPr lvl="1"/>
            <a:r>
              <a:rPr lang="en-US"/>
              <a:t>Sediments</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11</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p:txBody>
          <a:bodyPr/>
          <a:lstStyle/>
          <a:p>
            <a:r>
              <a:rPr lang="en-US"/>
              <a:t>Soil </a:t>
            </a:r>
          </a:p>
        </p:txBody>
      </p:sp>
      <p:sp>
        <p:nvSpPr>
          <p:cNvPr id="11269" name="Rectangle 5"/>
          <p:cNvSpPr>
            <a:spLocks noGrp="1" noChangeArrowheads="1"/>
          </p:cNvSpPr>
          <p:nvPr>
            <p:ph idx="1"/>
          </p:nvPr>
        </p:nvSpPr>
        <p:spPr/>
        <p:txBody>
          <a:bodyPr/>
          <a:lstStyle/>
          <a:p>
            <a:r>
              <a:rPr lang="en-US" dirty="0"/>
              <a:t>An interface in the Earth system</a:t>
            </a:r>
          </a:p>
          <a:p>
            <a:r>
              <a:rPr lang="en-US" dirty="0"/>
              <a:t>Soil is a combination of </a:t>
            </a:r>
            <a:r>
              <a:rPr lang="en-US" dirty="0">
                <a:solidFill>
                  <a:srgbClr val="FFFF00"/>
                </a:solidFill>
              </a:rPr>
              <a:t>mineral matter</a:t>
            </a:r>
            <a:r>
              <a:rPr lang="en-US" dirty="0"/>
              <a:t>, </a:t>
            </a:r>
            <a:r>
              <a:rPr lang="en-US" dirty="0">
                <a:solidFill>
                  <a:srgbClr val="FFFF00"/>
                </a:solidFill>
              </a:rPr>
              <a:t>water</a:t>
            </a:r>
            <a:r>
              <a:rPr lang="en-US" dirty="0"/>
              <a:t>, and </a:t>
            </a:r>
            <a:r>
              <a:rPr lang="en-US" dirty="0">
                <a:solidFill>
                  <a:srgbClr val="FFFF00"/>
                </a:solidFill>
              </a:rPr>
              <a:t>air</a:t>
            </a:r>
            <a:r>
              <a:rPr lang="en-US" dirty="0"/>
              <a:t> – that portion of the regolith that supports the growth of plants</a:t>
            </a:r>
          </a:p>
        </p:txBody>
      </p:sp>
      <p:pic>
        <p:nvPicPr>
          <p:cNvPr id="11270" name="Picture 6" descr="F:\Instructor_Resources\Chapter_03\Text_Images\FG03_12.JPG"/>
          <p:cNvPicPr>
            <a:picLocks noChangeAspect="1" noChangeArrowheads="1"/>
          </p:cNvPicPr>
          <p:nvPr/>
        </p:nvPicPr>
        <p:blipFill>
          <a:blip r:embed="rId3" cstate="print"/>
          <a:srcRect/>
          <a:stretch>
            <a:fillRect/>
          </a:stretch>
        </p:blipFill>
        <p:spPr bwMode="auto">
          <a:xfrm>
            <a:off x="3519055" y="2916381"/>
            <a:ext cx="4038600" cy="3322638"/>
          </a:xfrm>
          <a:prstGeom prst="rect">
            <a:avLst/>
          </a:prstGeom>
          <a:noFill/>
        </p:spPr>
      </p:pic>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12</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a:t>Soil </a:t>
            </a:r>
          </a:p>
        </p:txBody>
      </p:sp>
      <p:sp>
        <p:nvSpPr>
          <p:cNvPr id="13317" name="Rectangle 5"/>
          <p:cNvSpPr>
            <a:spLocks noGrp="1" noChangeArrowheads="1"/>
          </p:cNvSpPr>
          <p:nvPr>
            <p:ph type="body" idx="1"/>
          </p:nvPr>
        </p:nvSpPr>
        <p:spPr/>
        <p:txBody>
          <a:bodyPr/>
          <a:lstStyle/>
          <a:p>
            <a:r>
              <a:rPr lang="en-US" dirty="0"/>
              <a:t>Soil texture and structure </a:t>
            </a:r>
          </a:p>
          <a:p>
            <a:pPr lvl="1"/>
            <a:r>
              <a:rPr lang="en-US" dirty="0"/>
              <a:t>Texture refers to the proportions of different particle sizes </a:t>
            </a:r>
          </a:p>
          <a:p>
            <a:pPr lvl="2"/>
            <a:r>
              <a:rPr lang="en-US" b="1" dirty="0">
                <a:solidFill>
                  <a:srgbClr val="FFFF00"/>
                </a:solidFill>
              </a:rPr>
              <a:t>Sand (large size) </a:t>
            </a:r>
          </a:p>
          <a:p>
            <a:pPr lvl="2"/>
            <a:r>
              <a:rPr lang="en-US" b="1" dirty="0">
                <a:solidFill>
                  <a:srgbClr val="FFFF00"/>
                </a:solidFill>
              </a:rPr>
              <a:t>Silt</a:t>
            </a:r>
          </a:p>
          <a:p>
            <a:pPr lvl="2"/>
            <a:r>
              <a:rPr lang="en-US" b="1" dirty="0">
                <a:solidFill>
                  <a:srgbClr val="FFFF00"/>
                </a:solidFill>
              </a:rPr>
              <a:t>Clay (small size)</a:t>
            </a:r>
            <a:r>
              <a:rPr lang="en-US" dirty="0">
                <a:solidFill>
                  <a:srgbClr val="FFFF00"/>
                </a:solidFill>
              </a:rPr>
              <a:t> </a:t>
            </a:r>
          </a:p>
          <a:p>
            <a:pPr lvl="1"/>
            <a:r>
              <a:rPr lang="en-US" dirty="0"/>
              <a:t>Loam (a mixture of all three sizes) is best suited for plant life </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13</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en-US"/>
              <a:t>Soil </a:t>
            </a:r>
          </a:p>
        </p:txBody>
      </p:sp>
      <p:sp>
        <p:nvSpPr>
          <p:cNvPr id="14341" name="Rectangle 5"/>
          <p:cNvSpPr>
            <a:spLocks noGrp="1" noChangeArrowheads="1"/>
          </p:cNvSpPr>
          <p:nvPr>
            <p:ph type="body" idx="1"/>
          </p:nvPr>
        </p:nvSpPr>
        <p:spPr/>
        <p:txBody>
          <a:bodyPr/>
          <a:lstStyle/>
          <a:p>
            <a:r>
              <a:rPr lang="en-US" dirty="0"/>
              <a:t>Soil texture and structure </a:t>
            </a:r>
          </a:p>
          <a:p>
            <a:pPr lvl="1"/>
            <a:r>
              <a:rPr lang="en-US" dirty="0"/>
              <a:t>Structure </a:t>
            </a:r>
          </a:p>
          <a:p>
            <a:pPr lvl="2"/>
            <a:r>
              <a:rPr lang="en-US" dirty="0"/>
              <a:t>Soil particles clump together to  give a soil its structure</a:t>
            </a:r>
          </a:p>
          <a:p>
            <a:pPr lvl="2"/>
            <a:r>
              <a:rPr lang="en-US" dirty="0"/>
              <a:t>Four basic soil structures </a:t>
            </a:r>
          </a:p>
          <a:p>
            <a:pPr lvl="3"/>
            <a:r>
              <a:rPr lang="en-US" b="1" dirty="0">
                <a:solidFill>
                  <a:srgbClr val="FFFF00"/>
                </a:solidFill>
              </a:rPr>
              <a:t>Platy</a:t>
            </a:r>
          </a:p>
          <a:p>
            <a:pPr lvl="3"/>
            <a:r>
              <a:rPr lang="en-US" b="1" dirty="0">
                <a:solidFill>
                  <a:srgbClr val="FFFF00"/>
                </a:solidFill>
              </a:rPr>
              <a:t>Prismatic</a:t>
            </a:r>
          </a:p>
          <a:p>
            <a:pPr lvl="3"/>
            <a:r>
              <a:rPr lang="en-US" b="1" dirty="0">
                <a:solidFill>
                  <a:srgbClr val="FFFF00"/>
                </a:solidFill>
              </a:rPr>
              <a:t>Blocky</a:t>
            </a:r>
          </a:p>
          <a:p>
            <a:pPr lvl="3"/>
            <a:r>
              <a:rPr lang="en-US" b="1" dirty="0" err="1">
                <a:solidFill>
                  <a:srgbClr val="FFFF00"/>
                </a:solidFill>
              </a:rPr>
              <a:t>Spheroidal</a:t>
            </a:r>
            <a:r>
              <a:rPr lang="en-US" dirty="0">
                <a:solidFill>
                  <a:srgbClr val="FFFF00"/>
                </a:solidFill>
              </a:rPr>
              <a:t> </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14</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6"/>
          <p:cNvSpPr>
            <a:spLocks noGrp="1" noChangeArrowheads="1"/>
          </p:cNvSpPr>
          <p:nvPr>
            <p:ph type="title"/>
          </p:nvPr>
        </p:nvSpPr>
        <p:spPr/>
        <p:txBody>
          <a:bodyPr/>
          <a:lstStyle/>
          <a:p>
            <a:r>
              <a:rPr lang="en-US"/>
              <a:t>Soil </a:t>
            </a:r>
          </a:p>
        </p:txBody>
      </p:sp>
      <p:sp>
        <p:nvSpPr>
          <p:cNvPr id="15367" name="Rectangle 7"/>
          <p:cNvSpPr>
            <a:spLocks noGrp="1" noChangeArrowheads="1"/>
          </p:cNvSpPr>
          <p:nvPr>
            <p:ph type="body" idx="1"/>
          </p:nvPr>
        </p:nvSpPr>
        <p:spPr/>
        <p:txBody>
          <a:bodyPr/>
          <a:lstStyle/>
          <a:p>
            <a:r>
              <a:rPr lang="en-US" dirty="0"/>
              <a:t>Controls of soil formation </a:t>
            </a:r>
          </a:p>
          <a:p>
            <a:pPr lvl="1"/>
            <a:r>
              <a:rPr lang="en-US" dirty="0">
                <a:solidFill>
                  <a:srgbClr val="FFFF00"/>
                </a:solidFill>
              </a:rPr>
              <a:t>Parent material  </a:t>
            </a:r>
          </a:p>
          <a:p>
            <a:pPr lvl="2"/>
            <a:r>
              <a:rPr lang="en-US" b="1" dirty="0">
                <a:solidFill>
                  <a:srgbClr val="FFFF00"/>
                </a:solidFill>
              </a:rPr>
              <a:t>Residual soil</a:t>
            </a:r>
            <a:endParaRPr lang="en-US" dirty="0">
              <a:solidFill>
                <a:srgbClr val="FFFF00"/>
              </a:solidFill>
            </a:endParaRPr>
          </a:p>
          <a:p>
            <a:pPr lvl="2"/>
            <a:r>
              <a:rPr lang="en-US" b="1" dirty="0">
                <a:solidFill>
                  <a:srgbClr val="FFFF00"/>
                </a:solidFill>
              </a:rPr>
              <a:t>Transported soil</a:t>
            </a:r>
            <a:endParaRPr lang="en-US" dirty="0">
              <a:solidFill>
                <a:srgbClr val="FFFF00"/>
              </a:solidFill>
            </a:endParaRPr>
          </a:p>
          <a:p>
            <a:pPr lvl="1"/>
            <a:r>
              <a:rPr lang="en-US" dirty="0">
                <a:solidFill>
                  <a:srgbClr val="FFFF00"/>
                </a:solidFill>
              </a:rPr>
              <a:t>Time </a:t>
            </a:r>
          </a:p>
          <a:p>
            <a:pPr lvl="1"/>
            <a:r>
              <a:rPr lang="en-US" dirty="0">
                <a:solidFill>
                  <a:srgbClr val="FFFF00"/>
                </a:solidFill>
              </a:rPr>
              <a:t>Climate </a:t>
            </a:r>
          </a:p>
          <a:p>
            <a:pPr lvl="1"/>
            <a:r>
              <a:rPr lang="en-US" dirty="0">
                <a:solidFill>
                  <a:srgbClr val="FFFF00"/>
                </a:solidFill>
              </a:rPr>
              <a:t>Plants and animals</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15</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r>
              <a:rPr lang="en-US"/>
              <a:t>Soil </a:t>
            </a:r>
          </a:p>
        </p:txBody>
      </p:sp>
      <p:sp>
        <p:nvSpPr>
          <p:cNvPr id="17413" name="Rectangle 5"/>
          <p:cNvSpPr>
            <a:spLocks noGrp="1" noChangeArrowheads="1"/>
          </p:cNvSpPr>
          <p:nvPr>
            <p:ph type="body" idx="1"/>
          </p:nvPr>
        </p:nvSpPr>
        <p:spPr/>
        <p:txBody>
          <a:bodyPr/>
          <a:lstStyle/>
          <a:p>
            <a:r>
              <a:rPr lang="en-US"/>
              <a:t>Controls of soil formation </a:t>
            </a:r>
          </a:p>
          <a:p>
            <a:pPr lvl="1"/>
            <a:r>
              <a:rPr lang="en-US"/>
              <a:t>Slope </a:t>
            </a:r>
          </a:p>
          <a:p>
            <a:pPr lvl="2"/>
            <a:r>
              <a:rPr lang="en-US"/>
              <a:t>Angle </a:t>
            </a:r>
          </a:p>
          <a:p>
            <a:pPr lvl="3"/>
            <a:r>
              <a:rPr lang="en-US"/>
              <a:t>Steep slopes = poorly developed soils </a:t>
            </a:r>
          </a:p>
          <a:p>
            <a:pPr lvl="2"/>
            <a:r>
              <a:rPr lang="en-US"/>
              <a:t>Orientation (direction the slope is facing) influences </a:t>
            </a:r>
          </a:p>
          <a:p>
            <a:pPr lvl="3"/>
            <a:r>
              <a:rPr lang="en-US"/>
              <a:t>Soil temperature</a:t>
            </a:r>
          </a:p>
          <a:p>
            <a:pPr lvl="3"/>
            <a:r>
              <a:rPr lang="en-US"/>
              <a:t>Moisture  </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16</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igure 4"/>
          <p:cNvPicPr>
            <a:picLocks noChangeAspect="1" noChangeArrowheads="1"/>
          </p:cNvPicPr>
          <p:nvPr/>
        </p:nvPicPr>
        <p:blipFill>
          <a:blip r:embed="rId3" cstate="print"/>
          <a:srcRect/>
          <a:stretch>
            <a:fillRect/>
          </a:stretch>
        </p:blipFill>
        <p:spPr bwMode="auto">
          <a:xfrm>
            <a:off x="-1" y="-1"/>
            <a:ext cx="9168179" cy="5763491"/>
          </a:xfrm>
          <a:prstGeom prst="rect">
            <a:avLst/>
          </a:prstGeom>
          <a:noFill/>
        </p:spPr>
      </p:pic>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17</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lstStyle/>
          <a:p>
            <a:r>
              <a:rPr lang="en-US"/>
              <a:t>Soil </a:t>
            </a:r>
          </a:p>
        </p:txBody>
      </p:sp>
      <p:sp>
        <p:nvSpPr>
          <p:cNvPr id="18437" name="Rectangle 5"/>
          <p:cNvSpPr>
            <a:spLocks noGrp="1" noChangeArrowheads="1"/>
          </p:cNvSpPr>
          <p:nvPr>
            <p:ph type="body" idx="1"/>
          </p:nvPr>
        </p:nvSpPr>
        <p:spPr/>
        <p:txBody>
          <a:bodyPr/>
          <a:lstStyle/>
          <a:p>
            <a:r>
              <a:rPr lang="en-US"/>
              <a:t>Soil Profile </a:t>
            </a:r>
          </a:p>
          <a:p>
            <a:pPr lvl="1"/>
            <a:r>
              <a:rPr lang="en-US"/>
              <a:t>Soil forming processes operate from the surface downward </a:t>
            </a:r>
          </a:p>
          <a:p>
            <a:pPr lvl="1"/>
            <a:r>
              <a:rPr lang="en-US"/>
              <a:t>Horizons – zones or layers of soil</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18</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a:xfrm>
            <a:off x="6629400" y="381000"/>
            <a:ext cx="2209800" cy="1143000"/>
          </a:xfrm>
        </p:spPr>
        <p:txBody>
          <a:bodyPr/>
          <a:lstStyle/>
          <a:p>
            <a:r>
              <a:rPr lang="en-US"/>
              <a:t>Soil Profile </a:t>
            </a:r>
          </a:p>
        </p:txBody>
      </p:sp>
      <p:pic>
        <p:nvPicPr>
          <p:cNvPr id="19462" name="Picture 6" descr="F:\Instructor_Resources\Chapter_03\Text_Images\FG03_16.JPG"/>
          <p:cNvPicPr>
            <a:picLocks noChangeAspect="1" noChangeArrowheads="1"/>
          </p:cNvPicPr>
          <p:nvPr/>
        </p:nvPicPr>
        <p:blipFill>
          <a:blip r:embed="rId3" cstate="print"/>
          <a:srcRect/>
          <a:stretch>
            <a:fillRect/>
          </a:stretch>
        </p:blipFill>
        <p:spPr bwMode="auto">
          <a:xfrm>
            <a:off x="0" y="0"/>
            <a:ext cx="6559550" cy="6858000"/>
          </a:xfrm>
          <a:prstGeom prst="rect">
            <a:avLst/>
          </a:prstGeom>
          <a:noFill/>
        </p:spPr>
      </p:pic>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19</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274638"/>
            <a:ext cx="8229600" cy="639762"/>
          </a:xfrm>
        </p:spPr>
        <p:txBody>
          <a:bodyPr/>
          <a:lstStyle/>
          <a:p>
            <a:pPr eaLnBrk="1" hangingPunct="1"/>
            <a:r>
              <a:rPr lang="en-US" dirty="0" smtClean="0"/>
              <a:t>Weathering and Erosion:  </a:t>
            </a:r>
            <a:br>
              <a:rPr lang="en-US" dirty="0" smtClean="0"/>
            </a:br>
            <a:r>
              <a:rPr lang="en-US" dirty="0" smtClean="0"/>
              <a:t>Content Standards Addressed</a:t>
            </a:r>
          </a:p>
        </p:txBody>
      </p:sp>
      <p:graphicFrame>
        <p:nvGraphicFramePr>
          <p:cNvPr id="9" name="Group 27"/>
          <p:cNvGraphicFramePr>
            <a:graphicFrameLocks noGrp="1"/>
          </p:cNvGraphicFramePr>
          <p:nvPr>
            <p:ph idx="1"/>
          </p:nvPr>
        </p:nvGraphicFramePr>
        <p:xfrm>
          <a:off x="658813" y="1219200"/>
          <a:ext cx="7772400" cy="3017520"/>
        </p:xfrm>
        <a:graphic>
          <a:graphicData uri="http://schemas.openxmlformats.org/drawingml/2006/table">
            <a:tbl>
              <a:tblPr/>
              <a:tblGrid>
                <a:gridCol w="719138"/>
                <a:gridCol w="720725"/>
                <a:gridCol w="6332537"/>
              </a:tblGrid>
              <a:tr h="65116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Tahoma" pitchFamily="34" charset="0"/>
                        </a:rPr>
                        <a:t>2</a:t>
                      </a:r>
                      <a:r>
                        <a:rPr kumimoji="0" lang="en-US" sz="2400" b="0" i="0" u="none" strike="noStrike" cap="none" normalizeH="0" baseline="30000" dirty="0" smtClean="0">
                          <a:ln>
                            <a:noFill/>
                          </a:ln>
                          <a:solidFill>
                            <a:schemeClr val="bg1"/>
                          </a:solidFill>
                          <a:effectLst>
                            <a:outerShdw blurRad="38100" dist="38100" dir="2700000" algn="tl">
                              <a:srgbClr val="000000"/>
                            </a:outerShdw>
                          </a:effectLst>
                          <a:latin typeface="Tahoma" pitchFamily="34" charset="0"/>
                        </a:rPr>
                        <a:t>nd</a:t>
                      </a: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Tahoma" pitchFamily="34" charset="0"/>
                        </a:rPr>
                        <a:t>  </a:t>
                      </a:r>
                      <a:endParaRPr kumimoji="0" lang="en-US" sz="2400" b="0" i="0" u="none" strike="noStrike" cap="none" normalizeH="0" baseline="30000" dirty="0" smtClean="0">
                        <a:ln>
                          <a:noFill/>
                        </a:ln>
                        <a:solidFill>
                          <a:schemeClr val="bg1"/>
                        </a:solidFill>
                        <a:effectLst>
                          <a:outerShdw blurRad="38100" dist="38100" dir="2700000" algn="tl">
                            <a:srgbClr val="000000"/>
                          </a:outerShdw>
                        </a:effectLst>
                        <a:latin typeface="Tahoma"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Tahoma" pitchFamily="34" charset="0"/>
                        </a:rPr>
                        <a:t>3</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bg1"/>
                          </a:solidFill>
                          <a:latin typeface="Comic Sans MS" pitchFamily="66" charset="0"/>
                          <a:ea typeface="+mn-ea"/>
                          <a:cs typeface="+mn-cs"/>
                        </a:rPr>
                        <a:t>Earth is made of materials that have distinct properties and provide resources for human activities. As a basis for understanding this concept:</a:t>
                      </a:r>
                    </a:p>
                  </a:txBody>
                  <a:tcPr horzOverflow="overflow">
                    <a:lnL>
                      <a:noFill/>
                    </a:lnL>
                    <a:lnR cap="flat">
                      <a:noFill/>
                    </a:lnR>
                    <a:lnT cap="flat">
                      <a:noFill/>
                    </a:lnT>
                    <a:lnB>
                      <a:noFill/>
                    </a:lnB>
                    <a:lnTlToBr>
                      <a:noFill/>
                    </a:lnTlToBr>
                    <a:lnBlToTr>
                      <a:noFill/>
                    </a:lnBlToTr>
                    <a:noFill/>
                  </a:tcPr>
                </a:tc>
              </a:tr>
              <a:tr h="609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en-US" sz="2400" b="0" i="0" u="none" strike="noStrike" cap="none" normalizeH="0" baseline="30000" dirty="0" smtClean="0">
                        <a:ln>
                          <a:noFill/>
                        </a:ln>
                        <a:solidFill>
                          <a:schemeClr val="bg1"/>
                        </a:solidFill>
                        <a:effectLst>
                          <a:outerShdw blurRad="38100" dist="38100" dir="2700000" algn="tl">
                            <a:srgbClr val="000000"/>
                          </a:outerShdw>
                        </a:effectLst>
                        <a:latin typeface="Tahoma"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Tahoma" pitchFamily="34" charset="0"/>
                        </a:rPr>
                        <a:t>3b</a:t>
                      </a:r>
                    </a:p>
                  </a:txBody>
                  <a:tcPr horzOverflow="overflow">
                    <a:lnL>
                      <a:noFill/>
                    </a:lnL>
                    <a:lnR>
                      <a:noFill/>
                    </a:lnR>
                    <a:lnT cap="flat">
                      <a:noFill/>
                    </a:lnT>
                    <a:lnB>
                      <a:noFill/>
                    </a:lnB>
                    <a:lnTlToBr>
                      <a:noFill/>
                    </a:lnTlToBr>
                    <a:lnBlToTr>
                      <a:noFill/>
                    </a:lnBlToTr>
                    <a:noFill/>
                  </a:tcPr>
                </a:tc>
                <a:tc>
                  <a:txBody>
                    <a:bodyPr/>
                    <a:lstStyle/>
                    <a:p>
                      <a:pPr lvl="0"/>
                      <a:r>
                        <a:rPr lang="en-US" sz="1800" i="1" kern="1200" dirty="0" smtClean="0">
                          <a:solidFill>
                            <a:schemeClr val="bg1"/>
                          </a:solidFill>
                          <a:latin typeface="Comic Sans MS" pitchFamily="66" charset="0"/>
                          <a:ea typeface="+mn-ea"/>
                          <a:cs typeface="+mn-cs"/>
                        </a:rPr>
                        <a:t>Students know </a:t>
                      </a:r>
                      <a:r>
                        <a:rPr lang="en-US" sz="1800" kern="1200" dirty="0" smtClean="0">
                          <a:solidFill>
                            <a:schemeClr val="bg1"/>
                          </a:solidFill>
                          <a:latin typeface="Comic Sans MS" pitchFamily="66" charset="0"/>
                          <a:ea typeface="+mn-ea"/>
                          <a:cs typeface="+mn-cs"/>
                        </a:rPr>
                        <a:t>smaller rocks come from the breakage and weathering of larger rocks. </a:t>
                      </a:r>
                    </a:p>
                  </a:txBody>
                  <a:tcPr horzOverflow="overflow">
                    <a:lnL>
                      <a:noFill/>
                    </a:lnL>
                    <a:lnR cap="flat">
                      <a:noFill/>
                    </a:lnR>
                    <a:lnT cap="flat">
                      <a:noFill/>
                    </a:lnT>
                    <a:lnB>
                      <a:noFill/>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en-US" sz="2400" b="0" i="0" u="none" strike="noStrike" cap="none" normalizeH="0" baseline="30000" dirty="0" smtClean="0">
                        <a:ln>
                          <a:noFill/>
                        </a:ln>
                        <a:solidFill>
                          <a:schemeClr val="bg1"/>
                        </a:solidFill>
                        <a:effectLst>
                          <a:outerShdw blurRad="38100" dist="38100" dir="2700000" algn="tl">
                            <a:srgbClr val="000000"/>
                          </a:outerShdw>
                        </a:effectLst>
                        <a:latin typeface="Tahoma"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Tahoma" pitchFamily="34" charset="0"/>
                        </a:rPr>
                        <a:t>3c</a:t>
                      </a:r>
                    </a:p>
                  </a:txBody>
                  <a:tcPr horzOverflow="overflow">
                    <a:lnL>
                      <a:noFill/>
                    </a:lnL>
                    <a:lnR>
                      <a:noFill/>
                    </a:lnR>
                    <a:lnT cap="flat">
                      <a:noFill/>
                    </a:lnT>
                    <a:lnB>
                      <a:noFill/>
                    </a:lnB>
                    <a:lnTlToBr>
                      <a:noFill/>
                    </a:lnTlToBr>
                    <a:lnBlToTr>
                      <a:noFill/>
                    </a:lnBlToTr>
                    <a:noFill/>
                  </a:tcPr>
                </a:tc>
                <a:tc>
                  <a:txBody>
                    <a:bodyPr/>
                    <a:lstStyle/>
                    <a:p>
                      <a:r>
                        <a:rPr lang="en-US" sz="1800" i="1" kern="1200" dirty="0" smtClean="0">
                          <a:solidFill>
                            <a:schemeClr val="bg1"/>
                          </a:solidFill>
                          <a:latin typeface="Comic Sans MS" pitchFamily="66" charset="0"/>
                          <a:ea typeface="+mn-ea"/>
                          <a:cs typeface="+mn-cs"/>
                        </a:rPr>
                        <a:t>Students know </a:t>
                      </a:r>
                      <a:r>
                        <a:rPr lang="en-US" sz="1800" kern="1200" dirty="0" smtClean="0">
                          <a:solidFill>
                            <a:schemeClr val="bg1"/>
                          </a:solidFill>
                          <a:latin typeface="Comic Sans MS" pitchFamily="66" charset="0"/>
                          <a:ea typeface="+mn-ea"/>
                          <a:cs typeface="+mn-cs"/>
                        </a:rPr>
                        <a:t>that soil is made partly from weathered rock and partly from organic materials and that soils differ in their color, texture, capacity to retain water, and ability to support the growth of many kinds of plants.</a:t>
                      </a:r>
                    </a:p>
                    <a:p>
                      <a:pPr lvl="0"/>
                      <a:endParaRPr lang="en-US" sz="1800" kern="1200" dirty="0" smtClean="0">
                        <a:solidFill>
                          <a:schemeClr val="bg1"/>
                        </a:solidFill>
                        <a:latin typeface="Comic Sans MS" pitchFamily="66" charset="0"/>
                        <a:ea typeface="+mn-ea"/>
                        <a:cs typeface="+mn-cs"/>
                      </a:endParaRPr>
                    </a:p>
                  </a:txBody>
                  <a:tcPr horzOverflow="overflow">
                    <a:lnL>
                      <a:noFill/>
                    </a:lnL>
                    <a:lnR cap="flat">
                      <a:noFill/>
                    </a:lnR>
                    <a:lnT cap="flat">
                      <a:noFill/>
                    </a:lnT>
                    <a:lnB>
                      <a:noFill/>
                    </a:lnB>
                    <a:lnTlToBr>
                      <a:noFill/>
                    </a:lnTlToBr>
                    <a:lnBlToTr>
                      <a:noFill/>
                    </a:lnBlToTr>
                    <a:noFill/>
                  </a:tcPr>
                </a:tc>
              </a:tr>
            </a:tbl>
          </a:graphicData>
        </a:graphic>
      </p:graphicFrame>
      <p:sp>
        <p:nvSpPr>
          <p:cNvPr id="28691"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Soil Types</a:t>
            </a:r>
          </a:p>
        </p:txBody>
      </p:sp>
      <p:pic>
        <p:nvPicPr>
          <p:cNvPr id="21507" name="Picture 3" descr="F:\Instructor_Resources\Chapter_03\Text_Images\TB03_02.JPG"/>
          <p:cNvPicPr>
            <a:picLocks noChangeAspect="1" noChangeArrowheads="1"/>
          </p:cNvPicPr>
          <p:nvPr/>
        </p:nvPicPr>
        <p:blipFill>
          <a:blip r:embed="rId3" cstate="print"/>
          <a:srcRect/>
          <a:stretch>
            <a:fillRect/>
          </a:stretch>
        </p:blipFill>
        <p:spPr bwMode="auto">
          <a:xfrm>
            <a:off x="0" y="755070"/>
            <a:ext cx="9144000" cy="5236176"/>
          </a:xfrm>
          <a:prstGeom prst="rect">
            <a:avLst/>
          </a:prstGeom>
          <a:noFill/>
        </p:spPr>
      </p:pic>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20</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Figure 4"/>
          <p:cNvPicPr>
            <a:picLocks noChangeAspect="1" noChangeArrowheads="1"/>
          </p:cNvPicPr>
          <p:nvPr/>
        </p:nvPicPr>
        <p:blipFill>
          <a:blip r:embed="rId3" cstate="print"/>
          <a:srcRect/>
          <a:stretch>
            <a:fillRect/>
          </a:stretch>
        </p:blipFill>
        <p:spPr bwMode="auto">
          <a:xfrm>
            <a:off x="13855" y="0"/>
            <a:ext cx="9113414" cy="4530436"/>
          </a:xfrm>
          <a:prstGeom prst="rect">
            <a:avLst/>
          </a:prstGeom>
          <a:noFill/>
        </p:spPr>
      </p:pic>
      <p:sp>
        <p:nvSpPr>
          <p:cNvPr id="3"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21</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r>
              <a:rPr lang="en-US"/>
              <a:t>Soil </a:t>
            </a:r>
          </a:p>
        </p:txBody>
      </p:sp>
      <p:sp>
        <p:nvSpPr>
          <p:cNvPr id="22533" name="Rectangle 5"/>
          <p:cNvSpPr>
            <a:spLocks noGrp="1" noChangeArrowheads="1"/>
          </p:cNvSpPr>
          <p:nvPr>
            <p:ph type="body" idx="1"/>
          </p:nvPr>
        </p:nvSpPr>
        <p:spPr/>
        <p:txBody>
          <a:bodyPr/>
          <a:lstStyle/>
          <a:p>
            <a:r>
              <a:rPr lang="en-US"/>
              <a:t>Soil erosion</a:t>
            </a:r>
          </a:p>
          <a:p>
            <a:pPr lvl="1"/>
            <a:r>
              <a:rPr lang="en-US"/>
              <a:t>Recycling of Earth materials</a:t>
            </a:r>
          </a:p>
          <a:p>
            <a:pPr lvl="1"/>
            <a:r>
              <a:rPr lang="en-US"/>
              <a:t>Natural rates of erosion depend on </a:t>
            </a:r>
          </a:p>
          <a:p>
            <a:pPr lvl="2"/>
            <a:r>
              <a:rPr lang="en-US"/>
              <a:t>Soil characteristics</a:t>
            </a:r>
          </a:p>
          <a:p>
            <a:pPr lvl="2"/>
            <a:r>
              <a:rPr lang="en-US"/>
              <a:t>Climate</a:t>
            </a:r>
          </a:p>
          <a:p>
            <a:pPr lvl="2"/>
            <a:r>
              <a:rPr lang="en-US"/>
              <a:t>Slope</a:t>
            </a:r>
          </a:p>
          <a:p>
            <a:pPr lvl="2"/>
            <a:r>
              <a:rPr lang="en-US"/>
              <a:t>Type of vegetation</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22</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a:t>Soil </a:t>
            </a:r>
          </a:p>
        </p:txBody>
      </p:sp>
      <p:sp>
        <p:nvSpPr>
          <p:cNvPr id="23557" name="Rectangle 5"/>
          <p:cNvSpPr>
            <a:spLocks noGrp="1" noChangeArrowheads="1"/>
          </p:cNvSpPr>
          <p:nvPr>
            <p:ph type="body" idx="1"/>
          </p:nvPr>
        </p:nvSpPr>
        <p:spPr/>
        <p:txBody>
          <a:bodyPr/>
          <a:lstStyle/>
          <a:p>
            <a:r>
              <a:rPr lang="en-US"/>
              <a:t>Soil erosion</a:t>
            </a:r>
          </a:p>
          <a:p>
            <a:pPr lvl="1"/>
            <a:r>
              <a:rPr lang="en-US"/>
              <a:t>Soil erosion and sedimentation can cause </a:t>
            </a:r>
          </a:p>
          <a:p>
            <a:pPr lvl="2"/>
            <a:r>
              <a:rPr lang="en-US"/>
              <a:t>Reservoirs to fill with sediment</a:t>
            </a:r>
          </a:p>
          <a:p>
            <a:pPr lvl="2"/>
            <a:r>
              <a:rPr lang="en-US"/>
              <a:t>Contamination by pesticides and fertilizers </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23</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lstStyle/>
          <a:p>
            <a:r>
              <a:rPr lang="en-US"/>
              <a:t>Weathering creates ore deposits </a:t>
            </a:r>
          </a:p>
        </p:txBody>
      </p:sp>
      <p:sp>
        <p:nvSpPr>
          <p:cNvPr id="24581" name="Rectangle 5"/>
          <p:cNvSpPr>
            <a:spLocks noGrp="1" noChangeArrowheads="1"/>
          </p:cNvSpPr>
          <p:nvPr>
            <p:ph type="body" idx="1"/>
          </p:nvPr>
        </p:nvSpPr>
        <p:spPr/>
        <p:txBody>
          <a:bodyPr/>
          <a:lstStyle/>
          <a:p>
            <a:r>
              <a:rPr lang="en-US" dirty="0"/>
              <a:t>Process called </a:t>
            </a:r>
            <a:r>
              <a:rPr lang="en-US" dirty="0">
                <a:solidFill>
                  <a:srgbClr val="FFFF00"/>
                </a:solidFill>
              </a:rPr>
              <a:t>secondary enrichment </a:t>
            </a:r>
          </a:p>
          <a:p>
            <a:pPr lvl="1"/>
            <a:r>
              <a:rPr lang="en-US" dirty="0"/>
              <a:t>Concentrates metals into economical deposits </a:t>
            </a:r>
          </a:p>
          <a:p>
            <a:pPr lvl="1"/>
            <a:r>
              <a:rPr lang="en-US" dirty="0"/>
              <a:t>Takes place in one of two ways </a:t>
            </a:r>
          </a:p>
          <a:p>
            <a:pPr lvl="2"/>
            <a:r>
              <a:rPr lang="en-US" dirty="0"/>
              <a:t>Removing undesired material from the decomposing rock, leaving the desired elements behind</a:t>
            </a:r>
          </a:p>
          <a:p>
            <a:pPr lvl="2"/>
            <a:r>
              <a:rPr lang="en-US" dirty="0"/>
              <a:t>Desired elements are carried to lower zones and deposited </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24</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r>
              <a:rPr lang="en-US"/>
              <a:t>Weathering creates ore deposits </a:t>
            </a:r>
          </a:p>
        </p:txBody>
      </p:sp>
      <p:sp>
        <p:nvSpPr>
          <p:cNvPr id="25605" name="Rectangle 5"/>
          <p:cNvSpPr>
            <a:spLocks noGrp="1" noChangeArrowheads="1"/>
          </p:cNvSpPr>
          <p:nvPr>
            <p:ph type="body" idx="1"/>
          </p:nvPr>
        </p:nvSpPr>
        <p:spPr/>
        <p:txBody>
          <a:bodyPr/>
          <a:lstStyle/>
          <a:p>
            <a:r>
              <a:rPr lang="en-US"/>
              <a:t>Examples </a:t>
            </a:r>
          </a:p>
          <a:p>
            <a:pPr lvl="1"/>
            <a:r>
              <a:rPr lang="en-US"/>
              <a:t>Bauxite, the principal ore of aluminum </a:t>
            </a:r>
          </a:p>
          <a:p>
            <a:pPr lvl="1"/>
            <a:r>
              <a:rPr lang="en-US"/>
              <a:t>Many copper and silver deposits </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25</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Erosion</a:t>
            </a:r>
          </a:p>
        </p:txBody>
      </p:sp>
      <p:sp>
        <p:nvSpPr>
          <p:cNvPr id="106499" name="Rectangle 3"/>
          <p:cNvSpPr>
            <a:spLocks noGrp="1" noChangeArrowheads="1"/>
          </p:cNvSpPr>
          <p:nvPr>
            <p:ph type="body" idx="1"/>
          </p:nvPr>
        </p:nvSpPr>
        <p:spPr/>
        <p:txBody>
          <a:bodyPr/>
          <a:lstStyle/>
          <a:p>
            <a:r>
              <a:rPr lang="en-US" dirty="0"/>
              <a:t>“The wearing away of bedrock and transport of loosened particles by a fluid, such as water.”</a:t>
            </a:r>
          </a:p>
          <a:p>
            <a:endParaRPr lang="en-US" dirty="0"/>
          </a:p>
          <a:p>
            <a:r>
              <a:rPr lang="en-US" dirty="0"/>
              <a:t>How is this different from weathering</a:t>
            </a:r>
            <a:r>
              <a:rPr lang="en-US" dirty="0" smtClean="0"/>
              <a:t>?</a:t>
            </a:r>
          </a:p>
          <a:p>
            <a:pPr lvl="1"/>
            <a:endParaRPr lang="en-US" dirty="0" smtClean="0"/>
          </a:p>
          <a:p>
            <a:pPr lvl="1" algn="ctr">
              <a:buNone/>
            </a:pPr>
            <a:r>
              <a:rPr lang="en-US" dirty="0" smtClean="0"/>
              <a:t>Weathering occurs in place</a:t>
            </a:r>
          </a:p>
          <a:p>
            <a:pPr lvl="1" algn="ctr">
              <a:buNone/>
            </a:pPr>
            <a:endParaRPr lang="en-US" dirty="0" smtClean="0"/>
          </a:p>
          <a:p>
            <a:pPr lvl="1" algn="ctr">
              <a:buNone/>
            </a:pPr>
            <a:r>
              <a:rPr lang="en-US" dirty="0" smtClean="0"/>
              <a:t>Both can occur at the same time</a:t>
            </a:r>
          </a:p>
          <a:p>
            <a:pPr lvl="1"/>
            <a:endParaRPr lang="en-US" dirty="0"/>
          </a:p>
        </p:txBody>
      </p:sp>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26</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3412115"/>
            <a:ext cx="4599710" cy="1143000"/>
          </a:xfrm>
        </p:spPr>
        <p:txBody>
          <a:bodyPr/>
          <a:lstStyle/>
          <a:p>
            <a:pPr algn="ctr"/>
            <a:r>
              <a:rPr lang="en-US" dirty="0"/>
              <a:t>Sources of Erosion</a:t>
            </a:r>
          </a:p>
        </p:txBody>
      </p:sp>
      <p:grpSp>
        <p:nvGrpSpPr>
          <p:cNvPr id="9" name="Group 8"/>
          <p:cNvGrpSpPr/>
          <p:nvPr/>
        </p:nvGrpSpPr>
        <p:grpSpPr>
          <a:xfrm>
            <a:off x="0" y="166260"/>
            <a:ext cx="4572000" cy="2927350"/>
            <a:chOff x="0" y="166260"/>
            <a:chExt cx="4572000" cy="2927350"/>
          </a:xfrm>
        </p:grpSpPr>
        <p:pic>
          <p:nvPicPr>
            <p:cNvPr id="107524" name="Picture 4"/>
            <p:cNvPicPr>
              <a:picLocks noChangeAspect="1" noChangeArrowheads="1"/>
            </p:cNvPicPr>
            <p:nvPr/>
          </p:nvPicPr>
          <p:blipFill>
            <a:blip r:embed="rId3" cstate="print"/>
            <a:srcRect/>
            <a:stretch>
              <a:fillRect/>
            </a:stretch>
          </p:blipFill>
          <p:spPr bwMode="auto">
            <a:xfrm>
              <a:off x="0" y="166260"/>
              <a:ext cx="4572000" cy="2927350"/>
            </a:xfrm>
            <a:prstGeom prst="rect">
              <a:avLst/>
            </a:prstGeom>
            <a:noFill/>
            <a:ln w="9525">
              <a:noFill/>
              <a:miter lim="800000"/>
              <a:headEnd/>
              <a:tailEnd/>
            </a:ln>
            <a:effectLst/>
          </p:spPr>
        </p:pic>
        <p:sp>
          <p:nvSpPr>
            <p:cNvPr id="107525" name="Text Box 5"/>
            <p:cNvSpPr txBox="1">
              <a:spLocks noChangeArrowheads="1"/>
            </p:cNvSpPr>
            <p:nvPr/>
          </p:nvSpPr>
          <p:spPr bwMode="auto">
            <a:xfrm>
              <a:off x="1871663" y="207819"/>
              <a:ext cx="927100" cy="750888"/>
            </a:xfrm>
            <a:prstGeom prst="rect">
              <a:avLst/>
            </a:prstGeom>
            <a:noFill/>
            <a:ln w="9525">
              <a:noFill/>
              <a:miter lim="800000"/>
              <a:headEnd/>
              <a:tailEnd/>
            </a:ln>
            <a:effectLst/>
          </p:spPr>
          <p:txBody>
            <a:bodyPr wrap="none">
              <a:spAutoFit/>
            </a:bodyPr>
            <a:lstStyle/>
            <a:p>
              <a:r>
                <a:rPr lang="en-US" dirty="0"/>
                <a:t>Water</a:t>
              </a:r>
            </a:p>
            <a:p>
              <a:r>
                <a:rPr lang="en-US" sz="1600" dirty="0"/>
                <a:t>(</a:t>
              </a:r>
              <a:r>
                <a:rPr lang="en-US" sz="1600" dirty="0">
                  <a:hlinkClick r:id="rId4"/>
                </a:rPr>
                <a:t>Source</a:t>
              </a:r>
              <a:r>
                <a:rPr lang="en-US" sz="1600" dirty="0"/>
                <a:t>)</a:t>
              </a:r>
            </a:p>
          </p:txBody>
        </p:sp>
      </p:grpSp>
      <p:pic>
        <p:nvPicPr>
          <p:cNvPr id="107528" name="Picture 8"/>
          <p:cNvPicPr>
            <a:picLocks noChangeAspect="1" noChangeArrowheads="1"/>
          </p:cNvPicPr>
          <p:nvPr/>
        </p:nvPicPr>
        <p:blipFill>
          <a:blip r:embed="rId5" cstate="print"/>
          <a:srcRect/>
          <a:stretch>
            <a:fillRect/>
          </a:stretch>
        </p:blipFill>
        <p:spPr bwMode="auto">
          <a:xfrm>
            <a:off x="4721513" y="207825"/>
            <a:ext cx="3854450" cy="2890837"/>
          </a:xfrm>
          <a:prstGeom prst="rect">
            <a:avLst/>
          </a:prstGeom>
          <a:noFill/>
          <a:ln w="9525">
            <a:noFill/>
            <a:miter lim="800000"/>
            <a:headEnd/>
            <a:tailEnd/>
          </a:ln>
          <a:effectLst/>
        </p:spPr>
      </p:pic>
      <p:sp>
        <p:nvSpPr>
          <p:cNvPr id="107529" name="Text Box 9"/>
          <p:cNvSpPr txBox="1">
            <a:spLocks noChangeArrowheads="1"/>
          </p:cNvSpPr>
          <p:nvPr/>
        </p:nvSpPr>
        <p:spPr bwMode="auto">
          <a:xfrm>
            <a:off x="7152698" y="2324100"/>
            <a:ext cx="885825" cy="750888"/>
          </a:xfrm>
          <a:prstGeom prst="rect">
            <a:avLst/>
          </a:prstGeom>
          <a:noFill/>
          <a:ln w="9525">
            <a:noFill/>
            <a:miter lim="800000"/>
            <a:headEnd/>
            <a:tailEnd/>
          </a:ln>
          <a:effectLst/>
        </p:spPr>
        <p:txBody>
          <a:bodyPr wrap="none">
            <a:spAutoFit/>
          </a:bodyPr>
          <a:lstStyle/>
          <a:p>
            <a:r>
              <a:rPr lang="en-US" dirty="0"/>
              <a:t>Wind</a:t>
            </a:r>
          </a:p>
          <a:p>
            <a:r>
              <a:rPr lang="en-US" sz="1600" dirty="0"/>
              <a:t>(</a:t>
            </a:r>
            <a:r>
              <a:rPr lang="en-US" sz="1600" dirty="0">
                <a:hlinkClick r:id="rId6"/>
              </a:rPr>
              <a:t>Source</a:t>
            </a:r>
            <a:r>
              <a:rPr lang="en-US" sz="1600" dirty="0"/>
              <a:t>)</a:t>
            </a:r>
          </a:p>
        </p:txBody>
      </p:sp>
      <p:grpSp>
        <p:nvGrpSpPr>
          <p:cNvPr id="10" name="Group 9"/>
          <p:cNvGrpSpPr/>
          <p:nvPr/>
        </p:nvGrpSpPr>
        <p:grpSpPr>
          <a:xfrm>
            <a:off x="4567237" y="3237779"/>
            <a:ext cx="4576763" cy="3111789"/>
            <a:chOff x="4567237" y="3237779"/>
            <a:chExt cx="4576763" cy="3111789"/>
          </a:xfrm>
        </p:grpSpPr>
        <p:pic>
          <p:nvPicPr>
            <p:cNvPr id="107530" name="Picture 10"/>
            <p:cNvPicPr>
              <a:picLocks noChangeAspect="1" noChangeArrowheads="1"/>
            </p:cNvPicPr>
            <p:nvPr/>
          </p:nvPicPr>
          <p:blipFill>
            <a:blip r:embed="rId7" cstate="print"/>
            <a:srcRect/>
            <a:stretch>
              <a:fillRect/>
            </a:stretch>
          </p:blipFill>
          <p:spPr bwMode="auto">
            <a:xfrm>
              <a:off x="4567237" y="3237779"/>
              <a:ext cx="4576763" cy="3106737"/>
            </a:xfrm>
            <a:prstGeom prst="rect">
              <a:avLst/>
            </a:prstGeom>
            <a:noFill/>
            <a:ln w="9525">
              <a:noFill/>
              <a:miter lim="800000"/>
              <a:headEnd/>
              <a:tailEnd/>
            </a:ln>
            <a:effectLst/>
          </p:spPr>
        </p:pic>
        <p:sp>
          <p:nvSpPr>
            <p:cNvPr id="107531" name="Text Box 11"/>
            <p:cNvSpPr txBox="1">
              <a:spLocks noChangeArrowheads="1"/>
            </p:cNvSpPr>
            <p:nvPr/>
          </p:nvSpPr>
          <p:spPr bwMode="auto">
            <a:xfrm>
              <a:off x="6658697" y="5598680"/>
              <a:ext cx="885825" cy="750888"/>
            </a:xfrm>
            <a:prstGeom prst="rect">
              <a:avLst/>
            </a:prstGeom>
            <a:noFill/>
            <a:ln w="9525">
              <a:noFill/>
              <a:miter lim="800000"/>
              <a:headEnd/>
              <a:tailEnd/>
            </a:ln>
            <a:effectLst/>
          </p:spPr>
          <p:txBody>
            <a:bodyPr wrap="none">
              <a:spAutoFit/>
            </a:bodyPr>
            <a:lstStyle/>
            <a:p>
              <a:r>
                <a:rPr lang="en-US" dirty="0">
                  <a:solidFill>
                    <a:schemeClr val="bg1"/>
                  </a:solidFill>
                </a:rPr>
                <a:t>Ice</a:t>
              </a:r>
            </a:p>
            <a:p>
              <a:r>
                <a:rPr lang="en-US" sz="1600" dirty="0">
                  <a:solidFill>
                    <a:schemeClr val="bg1"/>
                  </a:solidFill>
                </a:rPr>
                <a:t>(</a:t>
              </a:r>
              <a:r>
                <a:rPr lang="en-US" sz="1600" dirty="0">
                  <a:solidFill>
                    <a:schemeClr val="bg1"/>
                  </a:solidFill>
                  <a:hlinkClick r:id="rId8"/>
                </a:rPr>
                <a:t>Source</a:t>
              </a:r>
              <a:r>
                <a:rPr lang="en-US" sz="1600" dirty="0">
                  <a:solidFill>
                    <a:schemeClr val="bg1"/>
                  </a:solidFill>
                </a:rPr>
                <a:t>)</a:t>
              </a:r>
            </a:p>
          </p:txBody>
        </p:sp>
      </p:grpSp>
      <p:sp>
        <p:nvSpPr>
          <p:cNvPr id="11"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27</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algn="ctr"/>
            <a:r>
              <a:rPr lang="en-US" sz="4000"/>
              <a:t>Erosion via Water</a:t>
            </a:r>
          </a:p>
        </p:txBody>
      </p:sp>
      <p:pic>
        <p:nvPicPr>
          <p:cNvPr id="108548" name="Picture 4" descr="fig14"/>
          <p:cNvPicPr>
            <a:picLocks noChangeAspect="1" noChangeArrowheads="1"/>
          </p:cNvPicPr>
          <p:nvPr/>
        </p:nvPicPr>
        <p:blipFill>
          <a:blip r:embed="rId3" cstate="print"/>
          <a:srcRect/>
          <a:stretch>
            <a:fillRect/>
          </a:stretch>
        </p:blipFill>
        <p:spPr bwMode="auto">
          <a:xfrm>
            <a:off x="0" y="949025"/>
            <a:ext cx="9144000" cy="4784725"/>
          </a:xfrm>
          <a:prstGeom prst="rect">
            <a:avLst/>
          </a:prstGeom>
          <a:noFill/>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28</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85800" y="2286000"/>
            <a:ext cx="7772400" cy="1143000"/>
          </a:xfrm>
        </p:spPr>
        <p:txBody>
          <a:bodyPr/>
          <a:lstStyle/>
          <a:p>
            <a:r>
              <a:rPr lang="en-US" sz="2400">
                <a:latin typeface="Arial" pitchFamily="34" charset="0"/>
                <a:hlinkClick r:id="rId5" action="ppaction://hlinkfile"/>
              </a:rPr>
              <a:t>How Streams Move Sediment</a:t>
            </a:r>
            <a:endParaRPr lang="en-US">
              <a:latin typeface="ArialMT" charset="0"/>
            </a:endParaRPr>
          </a:p>
        </p:txBody>
      </p:sp>
      <p:sp>
        <p:nvSpPr>
          <p:cNvPr id="3"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29</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ontrols>
      <p:control spid="220162" name="ShockwaveFlash1" r:id="rId2" imgW="9142857" imgH="6323810"/>
    </p:controls>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p:txBody>
          <a:bodyPr/>
          <a:lstStyle/>
          <a:p>
            <a:r>
              <a:rPr lang="en-US" smtClean="0"/>
              <a:t>Weathering of Rocks</a:t>
            </a:r>
            <a:endParaRPr lang="en-US"/>
          </a:p>
        </p:txBody>
      </p:sp>
      <p:sp>
        <p:nvSpPr>
          <p:cNvPr id="41987" name="Rectangle 1027"/>
          <p:cNvSpPr>
            <a:spLocks noGrp="1" noChangeArrowheads="1"/>
          </p:cNvSpPr>
          <p:nvPr>
            <p:ph idx="1"/>
          </p:nvPr>
        </p:nvSpPr>
        <p:spPr/>
        <p:txBody>
          <a:bodyPr/>
          <a:lstStyle/>
          <a:p>
            <a:r>
              <a:rPr lang="en-US" dirty="0" smtClean="0"/>
              <a:t>Sediments are the end products of weathering</a:t>
            </a:r>
          </a:p>
          <a:p>
            <a:pPr lvl="1"/>
            <a:r>
              <a:rPr lang="en-US" dirty="0" smtClean="0">
                <a:solidFill>
                  <a:srgbClr val="FFFF00"/>
                </a:solidFill>
              </a:rPr>
              <a:t>Mechanical</a:t>
            </a:r>
            <a:r>
              <a:rPr lang="en-US" dirty="0" smtClean="0"/>
              <a:t> – the physical breaking apart of Earth materials </a:t>
            </a:r>
          </a:p>
          <a:p>
            <a:pPr lvl="1"/>
            <a:r>
              <a:rPr lang="en-US" dirty="0" smtClean="0">
                <a:solidFill>
                  <a:srgbClr val="FFFF00"/>
                </a:solidFill>
              </a:rPr>
              <a:t>Chemical</a:t>
            </a:r>
            <a:r>
              <a:rPr lang="en-US" dirty="0" smtClean="0"/>
              <a:t> – alters the internal structure of minerals by removing and/or adding elements</a:t>
            </a:r>
            <a:endParaRPr lang="en-US" dirty="0"/>
          </a:p>
        </p:txBody>
      </p:sp>
      <p:pic>
        <p:nvPicPr>
          <p:cNvPr id="41988" name="Picture 1028" descr="F:\Chapter_02\Present\Images\02_11.jpg"/>
          <p:cNvPicPr>
            <a:picLocks noChangeAspect="1" noChangeArrowheads="1"/>
          </p:cNvPicPr>
          <p:nvPr/>
        </p:nvPicPr>
        <p:blipFill>
          <a:blip r:embed="rId3" cstate="print"/>
          <a:srcRect/>
          <a:stretch>
            <a:fillRect/>
          </a:stretch>
        </p:blipFill>
        <p:spPr bwMode="auto">
          <a:xfrm>
            <a:off x="2743200" y="3733800"/>
            <a:ext cx="4191000" cy="1855788"/>
          </a:xfrm>
          <a:prstGeom prst="rect">
            <a:avLst/>
          </a:prstGeom>
          <a:noFill/>
        </p:spPr>
      </p:pic>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0" y="0"/>
            <a:ext cx="8915400" cy="1143000"/>
          </a:xfrm>
        </p:spPr>
        <p:txBody>
          <a:bodyPr/>
          <a:lstStyle/>
          <a:p>
            <a:pPr algn="ctr"/>
            <a:r>
              <a:rPr lang="en-US" sz="4000"/>
              <a:t>Erosion via Wind</a:t>
            </a:r>
          </a:p>
        </p:txBody>
      </p:sp>
      <p:pic>
        <p:nvPicPr>
          <p:cNvPr id="113669" name="Picture 5" descr="fig17"/>
          <p:cNvPicPr>
            <a:picLocks noChangeAspect="1" noChangeArrowheads="1"/>
          </p:cNvPicPr>
          <p:nvPr/>
        </p:nvPicPr>
        <p:blipFill>
          <a:blip r:embed="rId3" cstate="print"/>
          <a:srcRect t="11385"/>
          <a:stretch>
            <a:fillRect/>
          </a:stretch>
        </p:blipFill>
        <p:spPr bwMode="auto">
          <a:xfrm>
            <a:off x="0" y="1184698"/>
            <a:ext cx="9144000" cy="4387850"/>
          </a:xfrm>
          <a:prstGeom prst="rect">
            <a:avLst/>
          </a:prstGeom>
          <a:noFill/>
          <a:ln w="9525">
            <a:noFill/>
            <a:miter lim="800000"/>
            <a:headEnd/>
            <a:tailEnd/>
          </a:ln>
        </p:spPr>
      </p:pic>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30</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0"/>
            <a:ext cx="8915400" cy="1143000"/>
          </a:xfrm>
        </p:spPr>
        <p:txBody>
          <a:bodyPr/>
          <a:lstStyle/>
          <a:p>
            <a:pPr algn="ctr"/>
            <a:r>
              <a:rPr lang="en-US" sz="4000"/>
              <a:t>Erosion via Ice</a:t>
            </a:r>
          </a:p>
        </p:txBody>
      </p:sp>
      <p:grpSp>
        <p:nvGrpSpPr>
          <p:cNvPr id="8" name="Group 7"/>
          <p:cNvGrpSpPr/>
          <p:nvPr/>
        </p:nvGrpSpPr>
        <p:grpSpPr>
          <a:xfrm>
            <a:off x="1191475" y="1071563"/>
            <a:ext cx="6694055" cy="4747346"/>
            <a:chOff x="785813" y="1071563"/>
            <a:chExt cx="7570787" cy="5657850"/>
          </a:xfrm>
        </p:grpSpPr>
        <p:pic>
          <p:nvPicPr>
            <p:cNvPr id="115716" name="Picture 4" descr="fig18"/>
            <p:cNvPicPr>
              <a:picLocks noChangeAspect="1" noChangeArrowheads="1"/>
            </p:cNvPicPr>
            <p:nvPr/>
          </p:nvPicPr>
          <p:blipFill>
            <a:blip r:embed="rId3" cstate="print"/>
            <a:srcRect/>
            <a:stretch>
              <a:fillRect/>
            </a:stretch>
          </p:blipFill>
          <p:spPr bwMode="auto">
            <a:xfrm>
              <a:off x="785813" y="1071563"/>
              <a:ext cx="7570787" cy="5657850"/>
            </a:xfrm>
            <a:prstGeom prst="rect">
              <a:avLst/>
            </a:prstGeom>
            <a:noFill/>
          </p:spPr>
        </p:pic>
        <p:sp>
          <p:nvSpPr>
            <p:cNvPr id="115717" name="Text Box 5"/>
            <p:cNvSpPr txBox="1">
              <a:spLocks noChangeArrowheads="1"/>
            </p:cNvSpPr>
            <p:nvPr/>
          </p:nvSpPr>
          <p:spPr bwMode="auto">
            <a:xfrm>
              <a:off x="1109663" y="3371850"/>
              <a:ext cx="1266825" cy="457200"/>
            </a:xfrm>
            <a:prstGeom prst="rect">
              <a:avLst/>
            </a:prstGeom>
            <a:noFill/>
            <a:ln w="9525">
              <a:noFill/>
              <a:miter lim="800000"/>
              <a:headEnd/>
              <a:tailEnd/>
            </a:ln>
            <a:effectLst/>
          </p:spPr>
          <p:txBody>
            <a:bodyPr wrap="none">
              <a:spAutoFit/>
            </a:bodyPr>
            <a:lstStyle/>
            <a:p>
              <a:r>
                <a:rPr lang="en-US"/>
                <a:t>Plucking</a:t>
              </a:r>
            </a:p>
          </p:txBody>
        </p:sp>
        <p:sp>
          <p:nvSpPr>
            <p:cNvPr id="115718" name="Text Box 6"/>
            <p:cNvSpPr txBox="1">
              <a:spLocks noChangeArrowheads="1"/>
            </p:cNvSpPr>
            <p:nvPr/>
          </p:nvSpPr>
          <p:spPr bwMode="auto">
            <a:xfrm>
              <a:off x="4606925" y="6180138"/>
              <a:ext cx="1301750" cy="457200"/>
            </a:xfrm>
            <a:prstGeom prst="rect">
              <a:avLst/>
            </a:prstGeom>
            <a:noFill/>
            <a:ln w="9525">
              <a:noFill/>
              <a:miter lim="800000"/>
              <a:headEnd/>
              <a:tailEnd/>
            </a:ln>
            <a:effectLst/>
          </p:spPr>
          <p:txBody>
            <a:bodyPr wrap="none">
              <a:spAutoFit/>
            </a:bodyPr>
            <a:lstStyle/>
            <a:p>
              <a:r>
                <a:rPr lang="en-US"/>
                <a:t>Abrasion</a:t>
              </a:r>
            </a:p>
          </p:txBody>
        </p:sp>
        <p:sp>
          <p:nvSpPr>
            <p:cNvPr id="115719" name="Line 7"/>
            <p:cNvSpPr>
              <a:spLocks noChangeShapeType="1"/>
            </p:cNvSpPr>
            <p:nvPr/>
          </p:nvSpPr>
          <p:spPr bwMode="auto">
            <a:xfrm flipH="1" flipV="1">
              <a:off x="3552825" y="6100763"/>
              <a:ext cx="1019175" cy="300037"/>
            </a:xfrm>
            <a:prstGeom prst="line">
              <a:avLst/>
            </a:prstGeom>
            <a:noFill/>
            <a:ln w="38100">
              <a:solidFill>
                <a:schemeClr val="tx1"/>
              </a:solidFill>
              <a:round/>
              <a:headEnd/>
              <a:tailEnd type="triangle" w="med" len="med"/>
            </a:ln>
            <a:effectLst/>
          </p:spPr>
          <p:txBody>
            <a:bodyPr wrap="none"/>
            <a:lstStyle/>
            <a:p>
              <a:endParaRPr lang="en-US"/>
            </a:p>
          </p:txBody>
        </p:sp>
        <p:sp>
          <p:nvSpPr>
            <p:cNvPr id="115720" name="Line 8"/>
            <p:cNvSpPr>
              <a:spLocks noChangeShapeType="1"/>
            </p:cNvSpPr>
            <p:nvPr/>
          </p:nvSpPr>
          <p:spPr bwMode="auto">
            <a:xfrm>
              <a:off x="1903413" y="3748088"/>
              <a:ext cx="1289050" cy="1812925"/>
            </a:xfrm>
            <a:prstGeom prst="line">
              <a:avLst/>
            </a:prstGeom>
            <a:noFill/>
            <a:ln w="38100">
              <a:solidFill>
                <a:schemeClr val="tx1"/>
              </a:solidFill>
              <a:round/>
              <a:headEnd/>
              <a:tailEnd type="triangle" w="med" len="med"/>
            </a:ln>
            <a:effectLst/>
          </p:spPr>
          <p:txBody>
            <a:bodyPr wrap="none"/>
            <a:lstStyle/>
            <a:p>
              <a:endParaRPr lang="en-US"/>
            </a:p>
          </p:txBody>
        </p:sp>
      </p:grpSp>
      <p:sp>
        <p:nvSpPr>
          <p:cNvPr id="9"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31</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smtClean="0"/>
              <a:t>What is mass wasting?</a:t>
            </a:r>
            <a:endParaRPr lang="en-US" dirty="0"/>
          </a:p>
        </p:txBody>
      </p:sp>
      <p:sp>
        <p:nvSpPr>
          <p:cNvPr id="47107" name="Rectangle 3"/>
          <p:cNvSpPr>
            <a:spLocks noGrp="1" noChangeArrowheads="1"/>
          </p:cNvSpPr>
          <p:nvPr>
            <p:ph type="body" idx="1"/>
          </p:nvPr>
        </p:nvSpPr>
        <p:spPr/>
        <p:txBody>
          <a:bodyPr/>
          <a:lstStyle/>
          <a:p>
            <a:pPr algn="ctr">
              <a:buNone/>
            </a:pPr>
            <a:endParaRPr lang="en-US" dirty="0" smtClean="0"/>
          </a:p>
          <a:p>
            <a:pPr algn="ctr">
              <a:buNone/>
            </a:pPr>
            <a:endParaRPr lang="en-US" dirty="0" smtClean="0"/>
          </a:p>
          <a:p>
            <a:pPr algn="ctr">
              <a:buNone/>
            </a:pPr>
            <a:r>
              <a:rPr lang="en-US" dirty="0" smtClean="0"/>
              <a:t>The </a:t>
            </a:r>
            <a:r>
              <a:rPr lang="en-US" dirty="0" err="1"/>
              <a:t>downslope</a:t>
            </a:r>
            <a:r>
              <a:rPr lang="en-US" dirty="0"/>
              <a:t> movement of rock, regolith, and soil under the direct influence of gravity. </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32</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Mass Wasting</a:t>
            </a:r>
          </a:p>
        </p:txBody>
      </p:sp>
      <p:sp>
        <p:nvSpPr>
          <p:cNvPr id="48131" name="Rectangle 3"/>
          <p:cNvSpPr>
            <a:spLocks noGrp="1" noChangeArrowheads="1"/>
          </p:cNvSpPr>
          <p:nvPr>
            <p:ph idx="1"/>
          </p:nvPr>
        </p:nvSpPr>
        <p:spPr/>
        <p:txBody>
          <a:bodyPr/>
          <a:lstStyle/>
          <a:p>
            <a:endParaRPr lang="en-US" dirty="0" smtClean="0"/>
          </a:p>
          <a:p>
            <a:r>
              <a:rPr lang="en-US" dirty="0" smtClean="0"/>
              <a:t>Location</a:t>
            </a:r>
            <a:r>
              <a:rPr lang="en-US" dirty="0"/>
              <a:t>, Location, Location </a:t>
            </a:r>
          </a:p>
          <a:p>
            <a:pPr lvl="1"/>
            <a:r>
              <a:rPr lang="en-US" dirty="0"/>
              <a:t>Occur in every state and U.S. territory.</a:t>
            </a:r>
          </a:p>
          <a:p>
            <a:pPr lvl="1"/>
            <a:r>
              <a:rPr lang="en-US" dirty="0"/>
              <a:t>Nearly all occur in mountainous regions</a:t>
            </a:r>
          </a:p>
          <a:p>
            <a:pPr lvl="1"/>
            <a:r>
              <a:rPr lang="en-US" dirty="0"/>
              <a:t>Weak or fractured materials + steep slope = landslides. </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33</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landslide"/>
          <p:cNvPicPr>
            <a:picLocks noChangeAspect="1" noChangeArrowheads="1"/>
          </p:cNvPicPr>
          <p:nvPr/>
        </p:nvPicPr>
        <p:blipFill>
          <a:blip r:embed="rId3" cstate="print"/>
          <a:srcRect/>
          <a:stretch>
            <a:fillRect/>
          </a:stretch>
        </p:blipFill>
        <p:spPr bwMode="auto">
          <a:xfrm>
            <a:off x="0" y="0"/>
            <a:ext cx="9144000" cy="6842126"/>
          </a:xfrm>
          <a:prstGeom prst="rect">
            <a:avLst/>
          </a:prstGeom>
          <a:noFill/>
        </p:spPr>
      </p:pic>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002060"/>
                </a:solidFill>
                <a:latin typeface="Segoe UI" pitchFamily="34" charset="0"/>
                <a:cs typeface="Segoe UI" pitchFamily="34" charset="0"/>
              </a:rPr>
              <a:pPr algn="r"/>
              <a:t>34</a:t>
            </a:fld>
            <a:r>
              <a:rPr lang="en-US" sz="1200" b="1" dirty="0">
                <a:solidFill>
                  <a:srgbClr val="002060"/>
                </a:solidFill>
                <a:latin typeface="Segoe UI" pitchFamily="34" charset="0"/>
                <a:cs typeface="Segoe UI" pitchFamily="34" charset="0"/>
              </a:rPr>
              <a:t> / </a:t>
            </a:r>
            <a:r>
              <a:rPr lang="en-US" sz="1200" b="1" dirty="0" smtClean="0">
                <a:solidFill>
                  <a:srgbClr val="002060"/>
                </a:solidFill>
                <a:latin typeface="Segoe UI" pitchFamily="34" charset="0"/>
                <a:cs typeface="Segoe UI" pitchFamily="34" charset="0"/>
              </a:rPr>
              <a:t>74</a:t>
            </a:r>
            <a:endParaRPr lang="en-US" sz="1200" b="1" dirty="0">
              <a:solidFill>
                <a:srgbClr val="00206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1155700"/>
            <a:ext cx="9144000" cy="0"/>
          </a:xfrm>
          <a:prstGeom prst="rect">
            <a:avLst/>
          </a:prstGeom>
          <a:noFill/>
          <a:ln w="9525">
            <a:noFill/>
            <a:miter lim="800000"/>
            <a:headEnd/>
            <a:tailEnd/>
          </a:ln>
          <a:effectLst/>
        </p:spPr>
        <p:txBody>
          <a:bodyPr>
            <a:spAutoFit/>
          </a:bodyPr>
          <a:lstStyle/>
          <a:p>
            <a:endParaRPr lang="en-US"/>
          </a:p>
        </p:txBody>
      </p:sp>
      <p:pic>
        <p:nvPicPr>
          <p:cNvPr id="51203" name="Picture 3" descr="psw_lndsldrisk"/>
          <p:cNvPicPr>
            <a:picLocks noChangeAspect="1" noChangeArrowheads="1"/>
          </p:cNvPicPr>
          <p:nvPr/>
        </p:nvPicPr>
        <p:blipFill>
          <a:blip r:embed="rId3" cstate="print"/>
          <a:srcRect/>
          <a:stretch>
            <a:fillRect/>
          </a:stretch>
        </p:blipFill>
        <p:spPr bwMode="auto">
          <a:xfrm>
            <a:off x="0" y="297874"/>
            <a:ext cx="7632700" cy="5935663"/>
          </a:xfrm>
          <a:prstGeom prst="rect">
            <a:avLst/>
          </a:prstGeom>
          <a:noFill/>
        </p:spPr>
      </p:pic>
      <p:sp>
        <p:nvSpPr>
          <p:cNvPr id="51204" name="Text Box 4"/>
          <p:cNvSpPr txBox="1">
            <a:spLocks noChangeArrowheads="1"/>
          </p:cNvSpPr>
          <p:nvPr/>
        </p:nvSpPr>
        <p:spPr bwMode="auto">
          <a:xfrm>
            <a:off x="4364182" y="274638"/>
            <a:ext cx="4551218" cy="1631216"/>
          </a:xfrm>
          <a:prstGeom prst="rect">
            <a:avLst/>
          </a:prstGeom>
          <a:noFill/>
          <a:ln w="9525">
            <a:noFill/>
            <a:miter lim="800000"/>
            <a:headEnd/>
            <a:tailEnd/>
          </a:ln>
          <a:effectLst/>
        </p:spPr>
        <p:txBody>
          <a:bodyPr wrap="square">
            <a:spAutoFit/>
          </a:bodyPr>
          <a:lstStyle/>
          <a:p>
            <a:pPr algn="r">
              <a:spcBef>
                <a:spcPct val="0"/>
              </a:spcBef>
            </a:pPr>
            <a:r>
              <a:rPr lang="en-US" sz="2000" b="1" dirty="0">
                <a:solidFill>
                  <a:schemeClr val="bg1"/>
                </a:solidFill>
                <a:latin typeface="Arial Narrow" pitchFamily="34" charset="0"/>
              </a:rPr>
              <a:t>Map showing where landslides are likely to occur in the southwestern United States. Note that the areas with the highest rate of landslide incidents are located in mountainous terrain</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35</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cs typeface="Times New Roman" pitchFamily="18" charset="0"/>
              </a:rPr>
              <a:t>The Origins of Landslides</a:t>
            </a:r>
            <a:r>
              <a:rPr lang="en-US" smtClean="0"/>
              <a:t> </a:t>
            </a:r>
          </a:p>
        </p:txBody>
      </p:sp>
      <p:sp>
        <p:nvSpPr>
          <p:cNvPr id="10243" name="Rectangle 3"/>
          <p:cNvSpPr>
            <a:spLocks noGrp="1" noChangeArrowheads="1"/>
          </p:cNvSpPr>
          <p:nvPr>
            <p:ph type="body" idx="1"/>
          </p:nvPr>
        </p:nvSpPr>
        <p:spPr/>
        <p:txBody>
          <a:bodyPr/>
          <a:lstStyle/>
          <a:p>
            <a:pPr eaLnBrk="1" hangingPunct="1"/>
            <a:r>
              <a:rPr lang="en-US" smtClean="0"/>
              <a:t>Gravity</a:t>
            </a:r>
          </a:p>
          <a:p>
            <a:pPr eaLnBrk="1" hangingPunct="1"/>
            <a:r>
              <a:rPr lang="en-US" smtClean="0"/>
              <a:t>Other Factors:</a:t>
            </a:r>
          </a:p>
          <a:p>
            <a:pPr lvl="1" eaLnBrk="1" hangingPunct="1"/>
            <a:r>
              <a:rPr lang="en-US" smtClean="0"/>
              <a:t>Water</a:t>
            </a:r>
          </a:p>
          <a:p>
            <a:pPr lvl="1" eaLnBrk="1" hangingPunct="1"/>
            <a:r>
              <a:rPr lang="en-US" smtClean="0"/>
              <a:t>Steep Slopes</a:t>
            </a:r>
          </a:p>
          <a:p>
            <a:pPr lvl="1" eaLnBrk="1" hangingPunct="1"/>
            <a:r>
              <a:rPr lang="en-US" smtClean="0"/>
              <a:t>Vegetation</a:t>
            </a:r>
          </a:p>
          <a:p>
            <a:pPr lvl="1" eaLnBrk="1" hangingPunct="1"/>
            <a:r>
              <a:rPr lang="en-US" smtClean="0"/>
              <a:t>Geology</a:t>
            </a:r>
          </a:p>
          <a:p>
            <a:pPr lvl="1" eaLnBrk="1" hangingPunct="1"/>
            <a:r>
              <a:rPr lang="en-US" smtClean="0"/>
              <a:t>Earthquakes</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36</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5"/>
          <p:cNvSpPr>
            <a:spLocks noGrp="1" noChangeArrowheads="1"/>
          </p:cNvSpPr>
          <p:nvPr>
            <p:ph type="body" idx="1"/>
          </p:nvPr>
        </p:nvSpPr>
        <p:spPr/>
        <p:txBody>
          <a:bodyPr/>
          <a:lstStyle/>
          <a:p>
            <a:pPr eaLnBrk="1" hangingPunct="1"/>
            <a:r>
              <a:rPr lang="en-US" smtClean="0"/>
              <a:t>Downslope forces = Gravity.</a:t>
            </a:r>
          </a:p>
          <a:p>
            <a:pPr lvl="1" eaLnBrk="1" hangingPunct="1"/>
            <a:r>
              <a:rPr lang="en-US" smtClean="0"/>
              <a:t>The weight of Earth materials.</a:t>
            </a:r>
          </a:p>
          <a:p>
            <a:pPr lvl="1" eaLnBrk="1" hangingPunct="1"/>
            <a:r>
              <a:rPr lang="en-US" smtClean="0"/>
              <a:t>The weight of added water.</a:t>
            </a:r>
          </a:p>
          <a:p>
            <a:pPr lvl="1" eaLnBrk="1" hangingPunct="1"/>
            <a:r>
              <a:rPr lang="en-US" smtClean="0"/>
              <a:t>The weight of added structures.</a:t>
            </a:r>
          </a:p>
        </p:txBody>
      </p:sp>
      <p:sp>
        <p:nvSpPr>
          <p:cNvPr id="11267" name="Rectangle 14"/>
          <p:cNvSpPr>
            <a:spLocks noGrp="1" noChangeArrowheads="1"/>
          </p:cNvSpPr>
          <p:nvPr>
            <p:ph type="title"/>
          </p:nvPr>
        </p:nvSpPr>
        <p:spPr/>
        <p:txBody>
          <a:bodyPr/>
          <a:lstStyle/>
          <a:p>
            <a:pPr eaLnBrk="1" hangingPunct="1"/>
            <a:r>
              <a:rPr lang="en-US" smtClean="0"/>
              <a:t>Causes - Gravity</a:t>
            </a:r>
          </a:p>
        </p:txBody>
      </p:sp>
      <p:pic>
        <p:nvPicPr>
          <p:cNvPr id="11269" name="Picture 7" descr="figure 18.15.jpg"/>
          <p:cNvPicPr>
            <a:picLocks noChangeAspect="1"/>
          </p:cNvPicPr>
          <p:nvPr/>
        </p:nvPicPr>
        <p:blipFill>
          <a:blip r:embed="rId3" cstate="print"/>
          <a:srcRect/>
          <a:stretch>
            <a:fillRect/>
          </a:stretch>
        </p:blipFill>
        <p:spPr bwMode="auto">
          <a:xfrm>
            <a:off x="2087563" y="3581400"/>
            <a:ext cx="4949825" cy="2500313"/>
          </a:xfrm>
          <a:prstGeom prst="rect">
            <a:avLst/>
          </a:prstGeom>
          <a:noFill/>
          <a:ln w="9525">
            <a:noFill/>
            <a:miter lim="800000"/>
            <a:headEnd/>
            <a:tailEnd/>
          </a:ln>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37</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5"/>
          <p:cNvSpPr>
            <a:spLocks noGrp="1" noChangeArrowheads="1"/>
          </p:cNvSpPr>
          <p:nvPr>
            <p:ph type="body" idx="1"/>
          </p:nvPr>
        </p:nvSpPr>
        <p:spPr/>
        <p:txBody>
          <a:bodyPr/>
          <a:lstStyle/>
          <a:p>
            <a:pPr eaLnBrk="1" hangingPunct="1"/>
            <a:r>
              <a:rPr lang="en-US" smtClean="0"/>
              <a:t>Resisting forces = Material strength.</a:t>
            </a:r>
          </a:p>
          <a:p>
            <a:pPr lvl="1" eaLnBrk="1" hangingPunct="1"/>
            <a:r>
              <a:rPr lang="en-US" smtClean="0"/>
              <a:t>Cohesion. </a:t>
            </a:r>
          </a:p>
          <a:p>
            <a:pPr lvl="2" eaLnBrk="1" hangingPunct="1"/>
            <a:r>
              <a:rPr lang="en-US" smtClean="0"/>
              <a:t>Chemical bonds.</a:t>
            </a:r>
          </a:p>
          <a:p>
            <a:pPr lvl="2" eaLnBrk="1" hangingPunct="1"/>
            <a:r>
              <a:rPr lang="en-US" smtClean="0"/>
              <a:t>Electrical charges.</a:t>
            </a:r>
          </a:p>
          <a:p>
            <a:pPr lvl="2" eaLnBrk="1" hangingPunct="1"/>
            <a:r>
              <a:rPr lang="en-US" smtClean="0"/>
              <a:t>Surface tension.</a:t>
            </a:r>
          </a:p>
          <a:p>
            <a:pPr lvl="1" eaLnBrk="1" hangingPunct="1"/>
            <a:r>
              <a:rPr lang="en-US" smtClean="0"/>
              <a:t>Friction.</a:t>
            </a:r>
          </a:p>
          <a:p>
            <a:pPr eaLnBrk="1" hangingPunct="1"/>
            <a:r>
              <a:rPr lang="en-US" smtClean="0"/>
              <a:t> Steeper slopes = larger forces.</a:t>
            </a:r>
          </a:p>
        </p:txBody>
      </p:sp>
      <p:sp>
        <p:nvSpPr>
          <p:cNvPr id="12291" name="Rectangle 14"/>
          <p:cNvSpPr>
            <a:spLocks noGrp="1" noChangeArrowheads="1"/>
          </p:cNvSpPr>
          <p:nvPr>
            <p:ph type="title"/>
          </p:nvPr>
        </p:nvSpPr>
        <p:spPr/>
        <p:txBody>
          <a:bodyPr/>
          <a:lstStyle/>
          <a:p>
            <a:pPr eaLnBrk="1" hangingPunct="1"/>
            <a:r>
              <a:rPr lang="en-US" smtClean="0"/>
              <a:t>Causes - Gravity</a:t>
            </a:r>
          </a:p>
        </p:txBody>
      </p:sp>
      <p:pic>
        <p:nvPicPr>
          <p:cNvPr id="12292" name="Picture 11"/>
          <p:cNvPicPr>
            <a:picLocks noChangeAspect="1" noChangeArrowheads="1"/>
          </p:cNvPicPr>
          <p:nvPr/>
        </p:nvPicPr>
        <p:blipFill>
          <a:blip r:embed="rId3" cstate="print"/>
          <a:srcRect/>
          <a:stretch>
            <a:fillRect/>
          </a:stretch>
        </p:blipFill>
        <p:spPr bwMode="auto">
          <a:xfrm>
            <a:off x="6172200" y="2209800"/>
            <a:ext cx="2498725" cy="2836863"/>
          </a:xfrm>
          <a:prstGeom prst="rect">
            <a:avLst/>
          </a:prstGeom>
          <a:noFill/>
          <a:ln w="12700">
            <a:noFill/>
            <a:miter lim="800000"/>
            <a:headEnd/>
            <a:tailEnd/>
          </a:ln>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38</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cs typeface="Times New Roman" pitchFamily="18" charset="0"/>
              </a:rPr>
              <a:t>Causes – Water</a:t>
            </a:r>
            <a:r>
              <a:rPr lang="en-US" smtClean="0"/>
              <a:t> </a:t>
            </a:r>
          </a:p>
        </p:txBody>
      </p:sp>
      <p:sp>
        <p:nvSpPr>
          <p:cNvPr id="13315" name="Rectangle 3"/>
          <p:cNvSpPr>
            <a:spLocks noGrp="1" noChangeArrowheads="1"/>
          </p:cNvSpPr>
          <p:nvPr>
            <p:ph type="body" idx="1"/>
          </p:nvPr>
        </p:nvSpPr>
        <p:spPr/>
        <p:txBody>
          <a:bodyPr/>
          <a:lstStyle/>
          <a:p>
            <a:pPr eaLnBrk="1" hangingPunct="1"/>
            <a:r>
              <a:rPr lang="en-US" smtClean="0"/>
              <a:t>Triggered when water builds up in the slope</a:t>
            </a:r>
          </a:p>
          <a:p>
            <a:pPr lvl="1" eaLnBrk="1" hangingPunct="1"/>
            <a:endParaRPr lang="en-US" smtClean="0"/>
          </a:p>
          <a:p>
            <a:pPr lvl="1" eaLnBrk="1" hangingPunct="1"/>
            <a:endParaRPr lang="en-US" smtClean="0"/>
          </a:p>
          <a:p>
            <a:pPr lvl="1" eaLnBrk="1" hangingPunct="1"/>
            <a:r>
              <a:rPr lang="en-US" smtClean="0"/>
              <a:t>heavy rains </a:t>
            </a:r>
          </a:p>
          <a:p>
            <a:pPr lvl="1" eaLnBrk="1" hangingPunct="1"/>
            <a:r>
              <a:rPr lang="en-US" smtClean="0"/>
              <a:t>snowmelt </a:t>
            </a:r>
          </a:p>
          <a:p>
            <a:pPr lvl="1" eaLnBrk="1" hangingPunct="1"/>
            <a:r>
              <a:rPr lang="en-US" smtClean="0"/>
              <a:t>poor drainage. </a:t>
            </a:r>
          </a:p>
        </p:txBody>
      </p:sp>
      <p:sp>
        <p:nvSpPr>
          <p:cNvPr id="13316" name="Rectangle 4" descr="F08-05"/>
          <p:cNvSpPr>
            <a:spLocks noGrp="1" noChangeAspect="1" noChangeArrowheads="1"/>
          </p:cNvSpPr>
          <p:nvPr isPhoto="1"/>
        </p:nvSpPr>
        <p:spPr bwMode="auto">
          <a:xfrm>
            <a:off x="3733800" y="2938463"/>
            <a:ext cx="5257800" cy="2776537"/>
          </a:xfrm>
          <a:prstGeom prst="rect">
            <a:avLst/>
          </a:prstGeom>
          <a:blipFill dpi="0" rotWithShape="1">
            <a:blip r:embed="rId3" cstate="print"/>
            <a:srcRect/>
            <a:stretch>
              <a:fillRect/>
            </a:stretch>
          </a:blipFill>
          <a:ln w="9525">
            <a:solidFill>
              <a:schemeClr val="tx1"/>
            </a:solidFill>
            <a:miter lim="800000"/>
            <a:headEnd/>
            <a:tailEnd/>
          </a:ln>
        </p:spPr>
        <p:txBody>
          <a:bodyPr/>
          <a:lstStyle/>
          <a:p>
            <a:endParaRPr lang="en-US"/>
          </a:p>
        </p:txBody>
      </p:sp>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39</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Weathering of Rocks</a:t>
            </a:r>
          </a:p>
        </p:txBody>
      </p:sp>
      <p:sp>
        <p:nvSpPr>
          <p:cNvPr id="43011" name="Rectangle 3"/>
          <p:cNvSpPr>
            <a:spLocks noGrp="1" noChangeArrowheads="1"/>
          </p:cNvSpPr>
          <p:nvPr>
            <p:ph type="body" idx="1"/>
          </p:nvPr>
        </p:nvSpPr>
        <p:spPr/>
        <p:txBody>
          <a:bodyPr/>
          <a:lstStyle/>
          <a:p>
            <a:r>
              <a:rPr lang="en-US" dirty="0"/>
              <a:t>Mechanical weathering</a:t>
            </a:r>
          </a:p>
          <a:p>
            <a:pPr lvl="1"/>
            <a:endParaRPr lang="en-US" dirty="0">
              <a:solidFill>
                <a:schemeClr val="hlink"/>
              </a:solidFill>
            </a:endParaRPr>
          </a:p>
          <a:p>
            <a:pPr lvl="1"/>
            <a:r>
              <a:rPr lang="en-US" dirty="0">
                <a:solidFill>
                  <a:srgbClr val="FFFF00"/>
                </a:solidFill>
              </a:rPr>
              <a:t>Frost wedging</a:t>
            </a:r>
          </a:p>
          <a:p>
            <a:pPr lvl="1"/>
            <a:endParaRPr lang="en-US" dirty="0">
              <a:solidFill>
                <a:srgbClr val="FFFF00"/>
              </a:solidFill>
            </a:endParaRPr>
          </a:p>
          <a:p>
            <a:pPr lvl="1"/>
            <a:r>
              <a:rPr lang="en-US" dirty="0">
                <a:solidFill>
                  <a:srgbClr val="FFFF00"/>
                </a:solidFill>
              </a:rPr>
              <a:t>Unloading </a:t>
            </a:r>
          </a:p>
          <a:p>
            <a:pPr lvl="1"/>
            <a:endParaRPr lang="en-US" dirty="0">
              <a:solidFill>
                <a:srgbClr val="FFFF00"/>
              </a:solidFill>
            </a:endParaRPr>
          </a:p>
          <a:p>
            <a:pPr lvl="1"/>
            <a:r>
              <a:rPr lang="en-US" dirty="0">
                <a:solidFill>
                  <a:srgbClr val="FFFF00"/>
                </a:solidFill>
              </a:rPr>
              <a:t>Biological activity</a:t>
            </a:r>
          </a:p>
        </p:txBody>
      </p:sp>
      <p:pic>
        <p:nvPicPr>
          <p:cNvPr id="43012" name="Picture 4" descr="F:\Chapter_02\Present\Images\02_12L.jpg"/>
          <p:cNvPicPr>
            <a:picLocks noChangeAspect="1" noChangeArrowheads="1"/>
          </p:cNvPicPr>
          <p:nvPr/>
        </p:nvPicPr>
        <p:blipFill>
          <a:blip r:embed="rId3" cstate="print"/>
          <a:srcRect/>
          <a:stretch>
            <a:fillRect/>
          </a:stretch>
        </p:blipFill>
        <p:spPr bwMode="auto">
          <a:xfrm>
            <a:off x="6496050" y="582440"/>
            <a:ext cx="2260600" cy="1958975"/>
          </a:xfrm>
          <a:prstGeom prst="rect">
            <a:avLst/>
          </a:prstGeom>
          <a:noFill/>
        </p:spPr>
      </p:pic>
      <p:pic>
        <p:nvPicPr>
          <p:cNvPr id="43013" name="Picture 5" descr="F:\Chapter_02\Present\Images\02_13AB.jpg"/>
          <p:cNvPicPr>
            <a:picLocks noChangeAspect="1" noChangeArrowheads="1"/>
          </p:cNvPicPr>
          <p:nvPr/>
        </p:nvPicPr>
        <p:blipFill>
          <a:blip r:embed="rId4" cstate="print"/>
          <a:srcRect/>
          <a:stretch>
            <a:fillRect/>
          </a:stretch>
        </p:blipFill>
        <p:spPr bwMode="auto">
          <a:xfrm>
            <a:off x="6491720" y="2535355"/>
            <a:ext cx="2257425" cy="3429000"/>
          </a:xfrm>
          <a:prstGeom prst="rect">
            <a:avLst/>
          </a:prstGeom>
          <a:noFill/>
        </p:spPr>
      </p:pic>
      <p:sp>
        <p:nvSpPr>
          <p:cNvPr id="43014" name="AutoShape 6"/>
          <p:cNvSpPr>
            <a:spLocks noChangeArrowheads="1"/>
          </p:cNvSpPr>
          <p:nvPr/>
        </p:nvSpPr>
        <p:spPr bwMode="auto">
          <a:xfrm>
            <a:off x="3440646" y="1962863"/>
            <a:ext cx="3084313" cy="360362"/>
          </a:xfrm>
          <a:prstGeom prst="rightArrow">
            <a:avLst>
              <a:gd name="adj1" fmla="val 50000"/>
              <a:gd name="adj2" fmla="val 148018"/>
            </a:avLst>
          </a:prstGeom>
          <a:solidFill>
            <a:schemeClr val="accent2"/>
          </a:solidFill>
          <a:ln w="9525">
            <a:solidFill>
              <a:schemeClr val="tx1"/>
            </a:solidFill>
            <a:miter lim="800000"/>
            <a:headEnd/>
            <a:tailEnd/>
          </a:ln>
          <a:effectLst/>
        </p:spPr>
        <p:txBody>
          <a:bodyPr wrap="none" anchor="ctr"/>
          <a:lstStyle/>
          <a:p>
            <a:endParaRPr lang="en-US"/>
          </a:p>
        </p:txBody>
      </p:sp>
      <p:sp>
        <p:nvSpPr>
          <p:cNvPr id="43015" name="AutoShape 7"/>
          <p:cNvSpPr>
            <a:spLocks noChangeArrowheads="1"/>
          </p:cNvSpPr>
          <p:nvPr/>
        </p:nvSpPr>
        <p:spPr bwMode="auto">
          <a:xfrm rot="533452">
            <a:off x="2691635" y="3398318"/>
            <a:ext cx="3722130" cy="352425"/>
          </a:xfrm>
          <a:prstGeom prst="rightArrow">
            <a:avLst>
              <a:gd name="adj1" fmla="val 50000"/>
              <a:gd name="adj2" fmla="val 145946"/>
            </a:avLst>
          </a:prstGeom>
          <a:solidFill>
            <a:schemeClr val="accent2"/>
          </a:solidFill>
          <a:ln w="9525">
            <a:solidFill>
              <a:schemeClr val="tx1"/>
            </a:solidFill>
            <a:miter lim="800000"/>
            <a:headEnd/>
            <a:tailEnd/>
          </a:ln>
          <a:effectLst/>
        </p:spPr>
        <p:txBody>
          <a:bodyPr wrap="none" anchor="ctr"/>
          <a:lstStyle/>
          <a:p>
            <a:endParaRPr lang="en-US"/>
          </a:p>
        </p:txBody>
      </p:sp>
      <p:sp>
        <p:nvSpPr>
          <p:cNvPr id="8"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cs typeface="Times New Roman" pitchFamily="18" charset="0"/>
              </a:rPr>
              <a:t>Causes – Water</a:t>
            </a:r>
          </a:p>
        </p:txBody>
      </p:sp>
      <p:sp>
        <p:nvSpPr>
          <p:cNvPr id="14339" name="Rectangle 3"/>
          <p:cNvSpPr>
            <a:spLocks noGrp="1" noChangeArrowheads="1"/>
          </p:cNvSpPr>
          <p:nvPr>
            <p:ph type="body" idx="1"/>
          </p:nvPr>
        </p:nvSpPr>
        <p:spPr/>
        <p:txBody>
          <a:bodyPr/>
          <a:lstStyle/>
          <a:p>
            <a:pPr eaLnBrk="1" hangingPunct="1"/>
            <a:r>
              <a:rPr lang="en-US" smtClean="0"/>
              <a:t>When water builds up in a slope several things can occur.</a:t>
            </a:r>
          </a:p>
          <a:p>
            <a:pPr lvl="1" eaLnBrk="1" hangingPunct="1"/>
            <a:r>
              <a:rPr lang="en-US" smtClean="0"/>
              <a:t>First, water &gt; the weight and &lt; the strength of the material in the slope. </a:t>
            </a:r>
          </a:p>
          <a:p>
            <a:pPr lvl="1" eaLnBrk="1" hangingPunct="1"/>
            <a:r>
              <a:rPr lang="en-US" smtClean="0"/>
              <a:t>Pore pressure in the slope &gt;, and clay minerals become hydrated and expand. </a:t>
            </a:r>
          </a:p>
          <a:p>
            <a:pPr lvl="1" eaLnBrk="1" hangingPunct="1"/>
            <a:r>
              <a:rPr lang="en-US" smtClean="0"/>
              <a:t>Minerals holding individual grains together may dissolve. </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40</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3752554" y="5486400"/>
            <a:ext cx="1636857" cy="523220"/>
          </a:xfrm>
          <a:prstGeom prst="rect">
            <a:avLst/>
          </a:prstGeom>
          <a:noFill/>
          <a:ln w="9525">
            <a:noFill/>
            <a:miter lim="800000"/>
            <a:headEnd/>
            <a:tailEnd/>
          </a:ln>
        </p:spPr>
        <p:txBody>
          <a:bodyPr wrap="square">
            <a:spAutoFit/>
          </a:bodyPr>
          <a:lstStyle/>
          <a:p>
            <a:pPr algn="ctr"/>
            <a:r>
              <a:rPr lang="en-US" sz="2800" b="1" dirty="0">
                <a:solidFill>
                  <a:schemeClr val="bg1"/>
                </a:solidFill>
                <a:latin typeface="Comic Sans MS" pitchFamily="66" charset="0"/>
              </a:rPr>
              <a:t>Water</a:t>
            </a:r>
          </a:p>
        </p:txBody>
      </p:sp>
      <p:pic>
        <p:nvPicPr>
          <p:cNvPr id="15363" name="Picture 3" descr="figure 18.16.jpg"/>
          <p:cNvPicPr>
            <a:picLocks noChangeAspect="1"/>
          </p:cNvPicPr>
          <p:nvPr/>
        </p:nvPicPr>
        <p:blipFill>
          <a:blip r:embed="rId3" cstate="print"/>
          <a:srcRect/>
          <a:stretch>
            <a:fillRect/>
          </a:stretch>
        </p:blipFill>
        <p:spPr bwMode="auto">
          <a:xfrm>
            <a:off x="304800" y="381000"/>
            <a:ext cx="8534400" cy="4919663"/>
          </a:xfrm>
          <a:prstGeom prst="rect">
            <a:avLst/>
          </a:prstGeom>
          <a:noFill/>
          <a:ln w="9525">
            <a:noFill/>
            <a:miter lim="800000"/>
            <a:headEnd/>
            <a:tailEnd/>
          </a:ln>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41</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F08-15"/>
          <p:cNvSpPr>
            <a:spLocks noGrp="1" noChangeAspect="1" noChangeArrowheads="1"/>
          </p:cNvSpPr>
          <p:nvPr isPhoto="1"/>
        </p:nvSpPr>
        <p:spPr bwMode="auto">
          <a:xfrm>
            <a:off x="0" y="969818"/>
            <a:ext cx="9144000" cy="4946650"/>
          </a:xfrm>
          <a:prstGeom prst="rect">
            <a:avLst/>
          </a:prstGeom>
          <a:blipFill dpi="0" rotWithShape="1">
            <a:blip r:embed="rId3" cstate="print"/>
            <a:srcRect/>
            <a:stretch>
              <a:fillRect/>
            </a:stretch>
          </a:blipFill>
          <a:ln w="9525">
            <a:noFill/>
            <a:miter lim="800000"/>
            <a:headEnd/>
            <a:tailEnd/>
          </a:ln>
        </p:spPr>
        <p:txBody>
          <a:bodyPr/>
          <a:lstStyle/>
          <a:p>
            <a:endParaRPr lang="en-US"/>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42</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Causes – Water</a:t>
            </a:r>
          </a:p>
        </p:txBody>
      </p:sp>
      <p:sp>
        <p:nvSpPr>
          <p:cNvPr id="17411" name="Rectangle 3"/>
          <p:cNvSpPr>
            <a:spLocks noGrp="1" noChangeArrowheads="1"/>
          </p:cNvSpPr>
          <p:nvPr>
            <p:ph type="body" idx="1"/>
          </p:nvPr>
        </p:nvSpPr>
        <p:spPr/>
        <p:txBody>
          <a:bodyPr/>
          <a:lstStyle/>
          <a:p>
            <a:pPr eaLnBrk="1" hangingPunct="1"/>
            <a:r>
              <a:rPr lang="en-US" b="1" dirty="0" smtClean="0">
                <a:solidFill>
                  <a:srgbClr val="FFFF00"/>
                </a:solidFill>
              </a:rPr>
              <a:t>Piping</a:t>
            </a:r>
            <a:r>
              <a:rPr lang="en-US" dirty="0" smtClean="0"/>
              <a:t>: water flowing through rocks can physically erode away (remove) loose material</a:t>
            </a:r>
          </a:p>
        </p:txBody>
      </p:sp>
      <p:pic>
        <p:nvPicPr>
          <p:cNvPr id="17412" name="Picture 4" descr="abb50342_1011"/>
          <p:cNvPicPr>
            <a:picLocks noChangeAspect="1" noChangeArrowheads="1"/>
          </p:cNvPicPr>
          <p:nvPr/>
        </p:nvPicPr>
        <p:blipFill>
          <a:blip r:embed="rId3" cstate="print"/>
          <a:srcRect/>
          <a:stretch>
            <a:fillRect/>
          </a:stretch>
        </p:blipFill>
        <p:spPr bwMode="auto">
          <a:xfrm>
            <a:off x="228600" y="3657600"/>
            <a:ext cx="8686800" cy="2478088"/>
          </a:xfrm>
          <a:prstGeom prst="rect">
            <a:avLst/>
          </a:prstGeom>
          <a:noFill/>
          <a:ln w="9525">
            <a:noFill/>
            <a:miter lim="800000"/>
            <a:headEnd/>
            <a:tailEnd/>
          </a:ln>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43</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Causes – Water</a:t>
            </a:r>
          </a:p>
        </p:txBody>
      </p:sp>
      <p:sp>
        <p:nvSpPr>
          <p:cNvPr id="18435" name="Rectangle 3"/>
          <p:cNvSpPr>
            <a:spLocks noGrp="1" noChangeArrowheads="1"/>
          </p:cNvSpPr>
          <p:nvPr>
            <p:ph type="body" idx="1"/>
          </p:nvPr>
        </p:nvSpPr>
        <p:spPr/>
        <p:txBody>
          <a:bodyPr/>
          <a:lstStyle/>
          <a:p>
            <a:pPr eaLnBrk="1" hangingPunct="1"/>
            <a:r>
              <a:rPr lang="en-US" b="1" dirty="0" smtClean="0">
                <a:solidFill>
                  <a:srgbClr val="FFFF00"/>
                </a:solidFill>
              </a:rPr>
              <a:t>Pore-water Pressure</a:t>
            </a:r>
            <a:r>
              <a:rPr lang="en-US" dirty="0" smtClean="0"/>
              <a:t>: </a:t>
            </a:r>
          </a:p>
          <a:p>
            <a:pPr lvl="1" eaLnBrk="1" hangingPunct="1"/>
            <a:r>
              <a:rPr lang="en-US" dirty="0" smtClean="0"/>
              <a:t>pressure on water in pore spaces of rocks increases with increasing weight of sediment piled on top of rocks, </a:t>
            </a:r>
          </a:p>
          <a:p>
            <a:pPr lvl="1" eaLnBrk="1" hangingPunct="1"/>
            <a:r>
              <a:rPr lang="en-US" dirty="0" smtClean="0"/>
              <a:t>if pore space water becomes over-pressurized, gives ‘lift’ to overlying sediments making them unstable</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44</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5" action="ppaction://hlinkfile"/>
              </a:rPr>
              <a:t>Dry Compaction and Liquefaction</a:t>
            </a:r>
            <a:endParaRPr lang="en-US" smtClean="0">
              <a:latin typeface="ArialMT" charset="0"/>
            </a:endParaRP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45</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ontrols>
      <p:control spid="222210" name="ShockwaveFlash1" r:id="rId2" imgW="9142857" imgH="6323810"/>
    </p:controls>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descr="F08-04"/>
          <p:cNvSpPr>
            <a:spLocks noGrp="1" noChangeAspect="1" noChangeArrowheads="1"/>
          </p:cNvSpPr>
          <p:nvPr isPhoto="1"/>
        </p:nvSpPr>
        <p:spPr bwMode="auto">
          <a:xfrm>
            <a:off x="184150" y="2895600"/>
            <a:ext cx="8763000" cy="3479800"/>
          </a:xfrm>
          <a:prstGeom prst="rect">
            <a:avLst/>
          </a:prstGeom>
          <a:blipFill dpi="0" rotWithShape="1">
            <a:blip r:embed="rId3" cstate="print"/>
            <a:srcRect/>
            <a:stretch>
              <a:fillRect/>
            </a:stretch>
          </a:blipFill>
          <a:ln w="9525">
            <a:noFill/>
            <a:miter lim="800000"/>
            <a:headEnd/>
            <a:tailEnd/>
          </a:ln>
        </p:spPr>
        <p:txBody>
          <a:bodyPr/>
          <a:lstStyle/>
          <a:p>
            <a:endParaRPr lang="en-US"/>
          </a:p>
        </p:txBody>
      </p:sp>
      <p:sp>
        <p:nvSpPr>
          <p:cNvPr id="21507" name="Rectangle 3"/>
          <p:cNvSpPr>
            <a:spLocks noGrp="1" noChangeArrowheads="1"/>
          </p:cNvSpPr>
          <p:nvPr>
            <p:ph type="title"/>
          </p:nvPr>
        </p:nvSpPr>
        <p:spPr/>
        <p:txBody>
          <a:bodyPr/>
          <a:lstStyle/>
          <a:p>
            <a:pPr eaLnBrk="1" hangingPunct="1"/>
            <a:r>
              <a:rPr lang="en-US" smtClean="0">
                <a:cs typeface="Times New Roman" pitchFamily="18" charset="0"/>
              </a:rPr>
              <a:t>Causes – Steep Slopes</a:t>
            </a:r>
          </a:p>
        </p:txBody>
      </p:sp>
      <p:sp>
        <p:nvSpPr>
          <p:cNvPr id="21508" name="Rectangle 4"/>
          <p:cNvSpPr>
            <a:spLocks noGrp="1" noChangeArrowheads="1"/>
          </p:cNvSpPr>
          <p:nvPr>
            <p:ph type="body" idx="1"/>
          </p:nvPr>
        </p:nvSpPr>
        <p:spPr/>
        <p:txBody>
          <a:bodyPr/>
          <a:lstStyle/>
          <a:p>
            <a:pPr eaLnBrk="1" hangingPunct="1"/>
            <a:r>
              <a:rPr lang="en-US" smtClean="0"/>
              <a:t>Slope failure occurs when gravitational forces exceed the strength of the rock or soils that comprise the slope. </a:t>
            </a:r>
          </a:p>
        </p:txBody>
      </p:sp>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46</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5"/>
          <p:cNvSpPr>
            <a:spLocks noGrp="1" noChangeArrowheads="1"/>
          </p:cNvSpPr>
          <p:nvPr>
            <p:ph type="title"/>
          </p:nvPr>
        </p:nvSpPr>
        <p:spPr/>
        <p:txBody>
          <a:bodyPr/>
          <a:lstStyle/>
          <a:p>
            <a:pPr eaLnBrk="1" hangingPunct="1"/>
            <a:r>
              <a:rPr lang="en-US" smtClean="0">
                <a:cs typeface="Times New Roman" pitchFamily="18" charset="0"/>
              </a:rPr>
              <a:t>Causes – Steep Slopes</a:t>
            </a:r>
            <a:endParaRPr lang="en-US" smtClean="0"/>
          </a:p>
        </p:txBody>
      </p:sp>
      <p:sp>
        <p:nvSpPr>
          <p:cNvPr id="22531" name="Rectangle 16"/>
          <p:cNvSpPr>
            <a:spLocks noGrp="1" noChangeArrowheads="1"/>
          </p:cNvSpPr>
          <p:nvPr>
            <p:ph type="body" idx="1"/>
          </p:nvPr>
        </p:nvSpPr>
        <p:spPr>
          <a:xfrm>
            <a:off x="457200" y="1350810"/>
            <a:ext cx="8686800" cy="4530725"/>
          </a:xfrm>
        </p:spPr>
        <p:txBody>
          <a:bodyPr/>
          <a:lstStyle/>
          <a:p>
            <a:pPr eaLnBrk="1" hangingPunct="1"/>
            <a:r>
              <a:rPr lang="en-US" dirty="0" smtClean="0"/>
              <a:t>Loose granular material assumes a slope angle. </a:t>
            </a:r>
          </a:p>
          <a:p>
            <a:pPr eaLnBrk="1" hangingPunct="1"/>
            <a:r>
              <a:rPr lang="en-US" dirty="0" smtClean="0"/>
              <a:t>“Angle of repose” is a material property due to...</a:t>
            </a:r>
          </a:p>
          <a:p>
            <a:pPr lvl="1" eaLnBrk="1" hangingPunct="1"/>
            <a:r>
              <a:rPr lang="en-US" dirty="0" smtClean="0"/>
              <a:t>Particle size, shape, and surface roughness. </a:t>
            </a:r>
          </a:p>
          <a:p>
            <a:pPr eaLnBrk="1" hangingPunct="1"/>
            <a:r>
              <a:rPr lang="en-US" dirty="0" smtClean="0"/>
              <a:t>Typical angles of repose:</a:t>
            </a:r>
          </a:p>
          <a:p>
            <a:pPr eaLnBrk="1" hangingPunct="1"/>
            <a:endParaRPr lang="en-US" dirty="0" smtClean="0"/>
          </a:p>
          <a:p>
            <a:pPr eaLnBrk="1" hangingPunct="1"/>
            <a:endParaRPr lang="en-US" dirty="0" smtClean="0"/>
          </a:p>
        </p:txBody>
      </p:sp>
      <p:pic>
        <p:nvPicPr>
          <p:cNvPr id="22532" name="Picture 12"/>
          <p:cNvPicPr>
            <a:picLocks noChangeAspect="1" noChangeArrowheads="1"/>
          </p:cNvPicPr>
          <p:nvPr/>
        </p:nvPicPr>
        <p:blipFill>
          <a:blip r:embed="rId3" cstate="print"/>
          <a:srcRect/>
          <a:stretch>
            <a:fillRect/>
          </a:stretch>
        </p:blipFill>
        <p:spPr bwMode="auto">
          <a:xfrm>
            <a:off x="228600" y="3560610"/>
            <a:ext cx="8610600" cy="2230438"/>
          </a:xfrm>
          <a:prstGeom prst="rect">
            <a:avLst/>
          </a:prstGeom>
          <a:noFill/>
          <a:ln w="12700">
            <a:noFill/>
            <a:miter lim="800000"/>
            <a:headEnd/>
            <a:tailEnd/>
          </a:ln>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47</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cs typeface="Times New Roman" pitchFamily="18" charset="0"/>
              </a:rPr>
              <a:t>Causes – Steep Slopes</a:t>
            </a:r>
          </a:p>
        </p:txBody>
      </p:sp>
      <p:sp>
        <p:nvSpPr>
          <p:cNvPr id="23555" name="Rectangle 3"/>
          <p:cNvSpPr>
            <a:spLocks noGrp="1" noChangeArrowheads="1"/>
          </p:cNvSpPr>
          <p:nvPr>
            <p:ph type="body" idx="1"/>
          </p:nvPr>
        </p:nvSpPr>
        <p:spPr/>
        <p:txBody>
          <a:bodyPr/>
          <a:lstStyle/>
          <a:p>
            <a:pPr eaLnBrk="1" hangingPunct="1"/>
            <a:r>
              <a:rPr lang="en-US" smtClean="0"/>
              <a:t>Occurs when</a:t>
            </a:r>
          </a:p>
          <a:p>
            <a:pPr lvl="1" eaLnBrk="1" hangingPunct="1"/>
            <a:r>
              <a:rPr lang="en-US" smtClean="0"/>
              <a:t>Slope is over steepened</a:t>
            </a:r>
          </a:p>
          <a:p>
            <a:pPr lvl="1" eaLnBrk="1" hangingPunct="1"/>
            <a:r>
              <a:rPr lang="en-US" smtClean="0"/>
              <a:t>A heavy load is placed at the top of the slope</a:t>
            </a:r>
          </a:p>
          <a:p>
            <a:pPr lvl="1" eaLnBrk="1" hangingPunct="1"/>
            <a:r>
              <a:rPr lang="en-US" smtClean="0"/>
              <a:t>Removing material at the base of the slope. </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48</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2" name="Picture 3"/>
          <p:cNvPicPr>
            <a:picLocks noChangeAspect="1" noChangeArrowheads="1"/>
          </p:cNvPicPr>
          <p:nvPr/>
        </p:nvPicPr>
        <p:blipFill>
          <a:blip r:embed="rId3" cstate="print"/>
          <a:srcRect/>
          <a:stretch>
            <a:fillRect/>
          </a:stretch>
        </p:blipFill>
        <p:spPr bwMode="auto">
          <a:xfrm>
            <a:off x="-1" y="0"/>
            <a:ext cx="6892265" cy="6858000"/>
          </a:xfrm>
          <a:prstGeom prst="rect">
            <a:avLst/>
          </a:prstGeom>
          <a:noFill/>
          <a:ln w="9525">
            <a:noFill/>
            <a:miter lim="800000"/>
            <a:headEnd type="none" w="sm" len="sm"/>
            <a:tailEnd type="none" w="sm" len="sm"/>
          </a:ln>
        </p:spPr>
      </p:pic>
      <p:sp>
        <p:nvSpPr>
          <p:cNvPr id="9" name="Title 8"/>
          <p:cNvSpPr>
            <a:spLocks noGrp="1"/>
          </p:cNvSpPr>
          <p:nvPr>
            <p:ph type="title"/>
          </p:nvPr>
        </p:nvSpPr>
        <p:spPr>
          <a:xfrm>
            <a:off x="3491345" y="5056921"/>
            <a:ext cx="5084618" cy="639763"/>
          </a:xfrm>
        </p:spPr>
        <p:txBody>
          <a:bodyPr/>
          <a:lstStyle/>
          <a:p>
            <a:r>
              <a:rPr lang="en-US" dirty="0" smtClean="0">
                <a:solidFill>
                  <a:schemeClr val="tx1"/>
                </a:solidFill>
              </a:rPr>
              <a:t>Landslides can be reactivated when the toe of the slope is removed</a:t>
            </a:r>
            <a:endParaRPr lang="en-US" dirty="0"/>
          </a:p>
        </p:txBody>
      </p:sp>
      <p:sp>
        <p:nvSpPr>
          <p:cNvPr id="11"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002060"/>
                </a:solidFill>
                <a:latin typeface="Segoe UI" pitchFamily="34" charset="0"/>
                <a:cs typeface="Segoe UI" pitchFamily="34" charset="0"/>
              </a:rPr>
              <a:pPr algn="r"/>
              <a:t>49</a:t>
            </a:fld>
            <a:r>
              <a:rPr lang="en-US" sz="1200" b="1" dirty="0">
                <a:solidFill>
                  <a:srgbClr val="002060"/>
                </a:solidFill>
                <a:latin typeface="Segoe UI" pitchFamily="34" charset="0"/>
                <a:cs typeface="Segoe UI" pitchFamily="34" charset="0"/>
              </a:rPr>
              <a:t> / </a:t>
            </a:r>
            <a:r>
              <a:rPr lang="en-US" sz="1200" b="1" dirty="0" smtClean="0">
                <a:solidFill>
                  <a:srgbClr val="002060"/>
                </a:solidFill>
                <a:latin typeface="Segoe UI" pitchFamily="34" charset="0"/>
                <a:cs typeface="Segoe UI" pitchFamily="34" charset="0"/>
              </a:rPr>
              <a:t>74</a:t>
            </a:r>
            <a:endParaRPr lang="en-US" sz="1200" b="1" dirty="0">
              <a:solidFill>
                <a:srgbClr val="00206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Weathering of Rocks</a:t>
            </a:r>
          </a:p>
        </p:txBody>
      </p:sp>
      <p:sp>
        <p:nvSpPr>
          <p:cNvPr id="44035" name="Rectangle 3"/>
          <p:cNvSpPr>
            <a:spLocks noGrp="1" noChangeArrowheads="1"/>
          </p:cNvSpPr>
          <p:nvPr>
            <p:ph type="body" sz="half" idx="1"/>
          </p:nvPr>
        </p:nvSpPr>
        <p:spPr/>
        <p:txBody>
          <a:bodyPr/>
          <a:lstStyle/>
          <a:p>
            <a:r>
              <a:rPr lang="en-US" sz="2800" dirty="0"/>
              <a:t>Chemical weathering</a:t>
            </a:r>
          </a:p>
          <a:p>
            <a:pPr lvl="1"/>
            <a:r>
              <a:rPr lang="en-US" sz="2400" dirty="0">
                <a:solidFill>
                  <a:srgbClr val="FFFF00"/>
                </a:solidFill>
              </a:rPr>
              <a:t>Water</a:t>
            </a:r>
            <a:r>
              <a:rPr lang="en-US" sz="2400" dirty="0"/>
              <a:t> is the most important agent </a:t>
            </a:r>
          </a:p>
          <a:p>
            <a:pPr lvl="1"/>
            <a:r>
              <a:rPr lang="en-US" sz="2400" dirty="0"/>
              <a:t>Reactions such as </a:t>
            </a:r>
            <a:r>
              <a:rPr lang="en-US" sz="2400" dirty="0">
                <a:solidFill>
                  <a:srgbClr val="FFFF00"/>
                </a:solidFill>
              </a:rPr>
              <a:t>oxidation</a:t>
            </a:r>
            <a:r>
              <a:rPr lang="en-US" sz="2400" dirty="0"/>
              <a:t> or </a:t>
            </a:r>
            <a:r>
              <a:rPr lang="en-US" sz="2400" dirty="0">
                <a:solidFill>
                  <a:srgbClr val="FFFF00"/>
                </a:solidFill>
              </a:rPr>
              <a:t>dissolution</a:t>
            </a:r>
            <a:r>
              <a:rPr lang="en-US" sz="2400" dirty="0"/>
              <a:t> by acids serve to decompose rocks</a:t>
            </a:r>
          </a:p>
          <a:p>
            <a:pPr lvl="1"/>
            <a:r>
              <a:rPr lang="en-US" sz="2400" dirty="0"/>
              <a:t>Clay minerals are the most abundant and stable product of chemical weathering</a:t>
            </a:r>
          </a:p>
        </p:txBody>
      </p:sp>
      <p:pic>
        <p:nvPicPr>
          <p:cNvPr id="44036" name="Picture 4" descr="D:\chapter05\fig5.5ab.jpg"/>
          <p:cNvPicPr>
            <a:picLocks noChangeAspect="1" noChangeArrowheads="1"/>
          </p:cNvPicPr>
          <p:nvPr/>
        </p:nvPicPr>
        <p:blipFill>
          <a:blip r:embed="rId3" cstate="print"/>
          <a:srcRect t="27777" b="20000"/>
          <a:stretch>
            <a:fillRect/>
          </a:stretch>
        </p:blipFill>
        <p:spPr bwMode="auto">
          <a:xfrm>
            <a:off x="2438400" y="3810403"/>
            <a:ext cx="5021263" cy="1966912"/>
          </a:xfrm>
          <a:prstGeom prst="rect">
            <a:avLst/>
          </a:prstGeom>
          <a:noFill/>
          <a:ln w="9525">
            <a:noFill/>
            <a:miter lim="800000"/>
            <a:headEnd/>
            <a:tailEnd/>
          </a:ln>
          <a:effectLst/>
        </p:spPr>
      </p:pic>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5</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Causes – Vegetation</a:t>
            </a:r>
          </a:p>
        </p:txBody>
      </p:sp>
      <p:sp>
        <p:nvSpPr>
          <p:cNvPr id="25603" name="Rectangle 3"/>
          <p:cNvSpPr>
            <a:spLocks noGrp="1" noChangeArrowheads="1"/>
          </p:cNvSpPr>
          <p:nvPr>
            <p:ph type="body" idx="1"/>
          </p:nvPr>
        </p:nvSpPr>
        <p:spPr/>
        <p:txBody>
          <a:bodyPr/>
          <a:lstStyle/>
          <a:p>
            <a:pPr eaLnBrk="1" hangingPunct="1"/>
            <a:r>
              <a:rPr lang="en-US" smtClean="0"/>
              <a:t>The type present (or not) on a slope can affect slope stability. </a:t>
            </a:r>
          </a:p>
          <a:p>
            <a:pPr lvl="1" eaLnBrk="1" hangingPunct="1"/>
            <a:r>
              <a:rPr lang="en-US" smtClean="0"/>
              <a:t>Plants with deep roots hold bedrock and loose materials together. </a:t>
            </a:r>
          </a:p>
          <a:p>
            <a:pPr lvl="1" eaLnBrk="1" hangingPunct="1"/>
            <a:r>
              <a:rPr lang="en-US" smtClean="0"/>
              <a:t>Shallow-rooted plants provide stability for soils and other surficial deposits. </a:t>
            </a:r>
          </a:p>
          <a:p>
            <a:pPr eaLnBrk="1" hangingPunct="1"/>
            <a:r>
              <a:rPr lang="en-US" smtClean="0"/>
              <a:t>Stability can be affected if vegetation is removed. </a:t>
            </a:r>
          </a:p>
          <a:p>
            <a:pPr eaLnBrk="1" hangingPunct="1"/>
            <a:r>
              <a:rPr lang="en-US" smtClean="0"/>
              <a:t>Reseeding or replanting slopes</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50</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498600" y="1371600"/>
            <a:ext cx="6096000" cy="4560888"/>
          </a:xfrm>
          <a:prstGeom prst="rect">
            <a:avLst/>
          </a:prstGeom>
          <a:noFill/>
          <a:ln w="9525">
            <a:noFill/>
            <a:miter lim="800000"/>
            <a:headEnd type="none" w="sm" len="sm"/>
            <a:tailEnd type="none" w="sm" len="sm"/>
          </a:ln>
        </p:spPr>
      </p:pic>
      <p:sp>
        <p:nvSpPr>
          <p:cNvPr id="26627" name="Rectangle 3"/>
          <p:cNvSpPr>
            <a:spLocks noGrp="1" noChangeArrowheads="1"/>
          </p:cNvSpPr>
          <p:nvPr>
            <p:ph type="title"/>
          </p:nvPr>
        </p:nvSpPr>
        <p:spPr/>
        <p:txBody>
          <a:bodyPr/>
          <a:lstStyle/>
          <a:p>
            <a:r>
              <a:rPr lang="en-US" smtClean="0"/>
              <a:t>New Housing Development near Lost Canyon Road, Santa Clarita</a:t>
            </a:r>
          </a:p>
        </p:txBody>
      </p:sp>
      <p:sp>
        <p:nvSpPr>
          <p:cNvPr id="9" name="Slide Number Placeholder 8"/>
          <p:cNvSpPr>
            <a:spLocks noGrp="1"/>
          </p:cNvSpPr>
          <p:nvPr>
            <p:ph type="sldNum" sz="quarter" idx="4294967295"/>
          </p:nvPr>
        </p:nvSpPr>
        <p:spPr>
          <a:xfrm>
            <a:off x="7010400" y="6400800"/>
            <a:ext cx="2133600" cy="457200"/>
          </a:xfrm>
          <a:prstGeom prst="rect">
            <a:avLst/>
          </a:prstGeom>
        </p:spPr>
        <p:txBody>
          <a:bodyPr/>
          <a:lstStyle/>
          <a:p>
            <a:pPr>
              <a:defRPr/>
            </a:pPr>
            <a:fld id="{07D0E195-85F0-4875-99EA-DD0E09D9AF4B}" type="slidenum">
              <a:rPr lang="en-US" altLang="en-US"/>
              <a:pPr>
                <a:defRPr/>
              </a:pPr>
              <a:t>51</a:t>
            </a:fld>
            <a:r>
              <a:rPr lang="en-US" altLang="en-US" dirty="0"/>
              <a:t>/83</a:t>
            </a:r>
          </a:p>
        </p:txBody>
      </p:sp>
      <p:sp>
        <p:nvSpPr>
          <p:cNvPr id="714756" name="AutoShape 4"/>
          <p:cNvSpPr>
            <a:spLocks noChangeArrowheads="1"/>
          </p:cNvSpPr>
          <p:nvPr/>
        </p:nvSpPr>
        <p:spPr bwMode="auto">
          <a:xfrm>
            <a:off x="3733800" y="4114800"/>
            <a:ext cx="228600" cy="228600"/>
          </a:xfrm>
          <a:prstGeom prst="star5">
            <a:avLst/>
          </a:prstGeom>
          <a:solidFill>
            <a:schemeClr val="accent1"/>
          </a:solidFill>
          <a:ln w="9525">
            <a:solidFill>
              <a:schemeClr val="tx1"/>
            </a:solidFill>
            <a:miter lim="800000"/>
            <a:headEnd type="none" w="sm" len="sm"/>
            <a:tailEnd type="none" w="sm" len="sm"/>
          </a:ln>
          <a:effectLst/>
        </p:spPr>
        <p:txBody>
          <a:bodyPr wrap="none" anchor="ctr"/>
          <a:lstStyle/>
          <a:p>
            <a:pPr>
              <a:defRPr/>
            </a:pPr>
            <a:endParaRPr lang="en-US"/>
          </a:p>
        </p:txBody>
      </p:sp>
      <p:sp>
        <p:nvSpPr>
          <p:cNvPr id="26629" name="Text Box 5"/>
          <p:cNvSpPr txBox="1">
            <a:spLocks noChangeArrowheads="1"/>
          </p:cNvSpPr>
          <p:nvPr/>
        </p:nvSpPr>
        <p:spPr bwMode="auto">
          <a:xfrm>
            <a:off x="3581400" y="5897563"/>
            <a:ext cx="2000250" cy="274637"/>
          </a:xfrm>
          <a:prstGeom prst="rect">
            <a:avLst/>
          </a:prstGeom>
          <a:noFill/>
          <a:ln w="9525">
            <a:noFill/>
            <a:miter lim="800000"/>
            <a:headEnd type="none" w="sm" len="sm"/>
            <a:tailEnd type="none" w="sm" len="sm"/>
          </a:ln>
        </p:spPr>
        <p:txBody>
          <a:bodyPr wrap="none">
            <a:spAutoFit/>
          </a:bodyPr>
          <a:lstStyle/>
          <a:p>
            <a:pPr eaLnBrk="0" hangingPunct="0"/>
            <a:r>
              <a:rPr kumimoji="1" lang="en-US" sz="1200" b="1">
                <a:latin typeface="Arial Narrow" pitchFamily="34" charset="0"/>
              </a:rPr>
              <a:t>http://arcims.santa-clarita.com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001011200007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7651" name="Rectangle 3"/>
          <p:cNvSpPr>
            <a:spLocks noGrp="1" noChangeArrowheads="1"/>
          </p:cNvSpPr>
          <p:nvPr>
            <p:ph type="title"/>
          </p:nvPr>
        </p:nvSpPr>
        <p:spPr/>
        <p:txBody>
          <a:bodyPr/>
          <a:lstStyle/>
          <a:p>
            <a:pPr eaLnBrk="1" hangingPunct="1"/>
            <a:r>
              <a:rPr lang="en-US" smtClean="0"/>
              <a:t>New Housing Development near Lost Canyon Road, Santa Clarita</a:t>
            </a:r>
          </a:p>
        </p:txBody>
      </p:sp>
      <p:sp>
        <p:nvSpPr>
          <p:cNvPr id="8" name="Slide Number Placeholder 7"/>
          <p:cNvSpPr>
            <a:spLocks noGrp="1"/>
          </p:cNvSpPr>
          <p:nvPr>
            <p:ph type="sldNum" sz="quarter" idx="4294967295"/>
          </p:nvPr>
        </p:nvSpPr>
        <p:spPr>
          <a:xfrm>
            <a:off x="7010400" y="6400800"/>
            <a:ext cx="2133600" cy="457200"/>
          </a:xfrm>
          <a:prstGeom prst="rect">
            <a:avLst/>
          </a:prstGeom>
        </p:spPr>
        <p:txBody>
          <a:bodyPr/>
          <a:lstStyle/>
          <a:p>
            <a:pPr>
              <a:defRPr/>
            </a:pPr>
            <a:fld id="{8D1677F0-8D28-48CD-AE4F-EB8BDB9FBC58}" type="slidenum">
              <a:rPr lang="en-US" altLang="en-US"/>
              <a:pPr>
                <a:defRPr/>
              </a:pPr>
              <a:t>52</a:t>
            </a:fld>
            <a:r>
              <a:rPr lang="en-US" altLang="en-US" dirty="0"/>
              <a:t>/83</a:t>
            </a:r>
          </a:p>
        </p:txBody>
      </p:sp>
      <p:sp>
        <p:nvSpPr>
          <p:cNvPr id="27652" name="Text Box 4"/>
          <p:cNvSpPr txBox="1">
            <a:spLocks noChangeArrowheads="1"/>
          </p:cNvSpPr>
          <p:nvPr/>
        </p:nvSpPr>
        <p:spPr bwMode="auto">
          <a:xfrm>
            <a:off x="7607300" y="6613525"/>
            <a:ext cx="1536700" cy="244475"/>
          </a:xfrm>
          <a:prstGeom prst="rect">
            <a:avLst/>
          </a:prstGeom>
          <a:noFill/>
          <a:ln w="9525">
            <a:noFill/>
            <a:miter lim="800000"/>
            <a:headEnd type="none" w="sm" len="sm"/>
            <a:tailEnd type="none" w="sm" len="sm"/>
          </a:ln>
        </p:spPr>
        <p:txBody>
          <a:bodyPr wrap="none">
            <a:spAutoFit/>
          </a:bodyPr>
          <a:lstStyle/>
          <a:p>
            <a:pPr eaLnBrk="0" hangingPunct="0"/>
            <a:r>
              <a:rPr lang="en-US" sz="1000">
                <a:solidFill>
                  <a:schemeClr val="bg1"/>
                </a:solidFill>
                <a:latin typeface="Times New Roman" pitchFamily="18" charset="0"/>
              </a:rPr>
              <a:t>Photo by S. Leyva © 2006</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Causes – Geology </a:t>
            </a:r>
          </a:p>
        </p:txBody>
      </p:sp>
      <p:sp>
        <p:nvSpPr>
          <p:cNvPr id="28675" name="Rectangle 3"/>
          <p:cNvSpPr>
            <a:spLocks noGrp="1" noChangeArrowheads="1"/>
          </p:cNvSpPr>
          <p:nvPr>
            <p:ph type="body" idx="1"/>
          </p:nvPr>
        </p:nvSpPr>
        <p:spPr/>
        <p:txBody>
          <a:bodyPr/>
          <a:lstStyle/>
          <a:p>
            <a:pPr eaLnBrk="1" hangingPunct="1"/>
            <a:r>
              <a:rPr lang="en-US" smtClean="0"/>
              <a:t>Adverse Geological Structure</a:t>
            </a:r>
          </a:p>
          <a:p>
            <a:pPr lvl="1" eaLnBrk="1" hangingPunct="1"/>
            <a:r>
              <a:rPr lang="en-US" smtClean="0"/>
              <a:t>Bedding surfaces of weak rocks dip downslope and are unsupported at the lower end </a:t>
            </a:r>
          </a:p>
          <a:p>
            <a:pPr lvl="1" eaLnBrk="1" hangingPunct="1"/>
            <a:r>
              <a:rPr lang="en-US" smtClean="0"/>
              <a:t>Similar problems with faults, joints, foliation etc</a:t>
            </a:r>
          </a:p>
        </p:txBody>
      </p:sp>
      <p:pic>
        <p:nvPicPr>
          <p:cNvPr id="28676" name="Picture 4" descr="fermin_slope"/>
          <p:cNvPicPr>
            <a:picLocks noChangeAspect="1" noChangeArrowheads="1"/>
          </p:cNvPicPr>
          <p:nvPr/>
        </p:nvPicPr>
        <p:blipFill>
          <a:blip r:embed="rId3" cstate="print"/>
          <a:srcRect/>
          <a:stretch>
            <a:fillRect/>
          </a:stretch>
        </p:blipFill>
        <p:spPr bwMode="auto">
          <a:xfrm>
            <a:off x="893618" y="3685309"/>
            <a:ext cx="7620000" cy="2432050"/>
          </a:xfrm>
          <a:prstGeom prst="rect">
            <a:avLst/>
          </a:prstGeom>
          <a:noFill/>
          <a:ln w="9525">
            <a:noFill/>
            <a:miter lim="800000"/>
            <a:headEnd/>
            <a:tailEnd/>
          </a:ln>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53</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Causes – Geology</a:t>
            </a:r>
          </a:p>
        </p:txBody>
      </p:sp>
      <p:sp>
        <p:nvSpPr>
          <p:cNvPr id="29699" name="Rectangle 3"/>
          <p:cNvSpPr>
            <a:spLocks noGrp="1" noChangeArrowheads="1"/>
          </p:cNvSpPr>
          <p:nvPr>
            <p:ph type="body" idx="1"/>
          </p:nvPr>
        </p:nvSpPr>
        <p:spPr/>
        <p:txBody>
          <a:bodyPr/>
          <a:lstStyle/>
          <a:p>
            <a:pPr eaLnBrk="1" hangingPunct="1"/>
            <a:r>
              <a:rPr lang="en-US" smtClean="0"/>
              <a:t>Inherently Weak Materials </a:t>
            </a:r>
          </a:p>
          <a:p>
            <a:pPr lvl="1" eaLnBrk="1" hangingPunct="1"/>
            <a:r>
              <a:rPr lang="en-US" smtClean="0"/>
              <a:t>Clays (most abundant of sedimentary minerals) form during chemical weathering of rocks </a:t>
            </a:r>
          </a:p>
          <a:p>
            <a:pPr lvl="1" eaLnBrk="1" hangingPunct="1"/>
            <a:r>
              <a:rPr lang="en-US" smtClean="0"/>
              <a:t>Clay crystals are very small, shaped like books</a:t>
            </a:r>
          </a:p>
          <a:p>
            <a:pPr lvl="1" eaLnBrk="1" hangingPunct="1"/>
            <a:r>
              <a:rPr lang="en-US" smtClean="0"/>
              <a:t>Chemical composition of clays can change, altering strength, size and water content,  altering strength of rock</a:t>
            </a:r>
          </a:p>
          <a:p>
            <a:pPr eaLnBrk="1" hangingPunct="1"/>
            <a:endParaRPr lang="en-US" smtClean="0"/>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54</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Causes – Geology</a:t>
            </a:r>
          </a:p>
        </p:txBody>
      </p:sp>
      <p:sp>
        <p:nvSpPr>
          <p:cNvPr id="31747" name="Rectangle 3"/>
          <p:cNvSpPr>
            <a:spLocks noGrp="1" noChangeArrowheads="1"/>
          </p:cNvSpPr>
          <p:nvPr>
            <p:ph type="body" idx="1"/>
          </p:nvPr>
        </p:nvSpPr>
        <p:spPr/>
        <p:txBody>
          <a:bodyPr/>
          <a:lstStyle/>
          <a:p>
            <a:pPr eaLnBrk="1" hangingPunct="1">
              <a:lnSpc>
                <a:spcPct val="90000"/>
              </a:lnSpc>
            </a:pPr>
            <a:r>
              <a:rPr lang="en-US" smtClean="0"/>
              <a:t>Weak Rocks</a:t>
            </a:r>
          </a:p>
          <a:p>
            <a:pPr lvl="1" eaLnBrk="1" hangingPunct="1">
              <a:lnSpc>
                <a:spcPct val="90000"/>
              </a:lnSpc>
            </a:pPr>
            <a:r>
              <a:rPr lang="en-US" smtClean="0"/>
              <a:t>Many Southern California rocks are rich in clay or silt</a:t>
            </a:r>
          </a:p>
          <a:p>
            <a:pPr lvl="2" eaLnBrk="1" hangingPunct="1">
              <a:lnSpc>
                <a:spcPct val="90000"/>
              </a:lnSpc>
            </a:pPr>
            <a:r>
              <a:rPr lang="en-US" smtClean="0"/>
              <a:t>Montmorillonite swells in water &amp; disintegrates</a:t>
            </a:r>
          </a:p>
          <a:p>
            <a:pPr lvl="2" eaLnBrk="1" hangingPunct="1">
              <a:lnSpc>
                <a:spcPct val="90000"/>
              </a:lnSpc>
            </a:pPr>
            <a:r>
              <a:rPr lang="en-US" smtClean="0"/>
              <a:t>Clay may cause instability on a 5º slope </a:t>
            </a:r>
          </a:p>
          <a:p>
            <a:pPr lvl="1" eaLnBrk="1" hangingPunct="1">
              <a:lnSpc>
                <a:spcPct val="90000"/>
              </a:lnSpc>
            </a:pPr>
            <a:r>
              <a:rPr lang="en-US" smtClean="0"/>
              <a:t>Interbedding of sandstone and clay is a common problem</a:t>
            </a:r>
          </a:p>
          <a:p>
            <a:pPr lvl="1" eaLnBrk="1" hangingPunct="1">
              <a:lnSpc>
                <a:spcPct val="90000"/>
              </a:lnSpc>
            </a:pPr>
            <a:r>
              <a:rPr lang="en-US" smtClean="0"/>
              <a:t>Serpentine, the state rock, causes many landslides</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55</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Causes – Geology</a:t>
            </a:r>
          </a:p>
        </p:txBody>
      </p:sp>
      <p:sp>
        <p:nvSpPr>
          <p:cNvPr id="32771" name="Rectangle 3"/>
          <p:cNvSpPr>
            <a:spLocks noGrp="1" noChangeArrowheads="1"/>
          </p:cNvSpPr>
          <p:nvPr>
            <p:ph type="body" idx="1"/>
          </p:nvPr>
        </p:nvSpPr>
        <p:spPr/>
        <p:txBody>
          <a:bodyPr/>
          <a:lstStyle/>
          <a:p>
            <a:pPr eaLnBrk="1" hangingPunct="1"/>
            <a:r>
              <a:rPr lang="en-US" smtClean="0"/>
              <a:t>Quick Clays: Most mobile of all deposits – fine rock flour scoured by glaciers, deposited in seas and later exposed above water</a:t>
            </a:r>
          </a:p>
          <a:p>
            <a:pPr eaLnBrk="1" hangingPunct="1"/>
            <a:r>
              <a:rPr lang="en-US" smtClean="0"/>
              <a:t>Weak solid – loosely </a:t>
            </a:r>
            <a:br>
              <a:rPr lang="en-US" smtClean="0"/>
            </a:br>
            <a:r>
              <a:rPr lang="en-US" smtClean="0"/>
              <a:t>packed, ‘house of cards’ </a:t>
            </a:r>
            <a:br>
              <a:rPr lang="en-US" smtClean="0"/>
            </a:br>
            <a:r>
              <a:rPr lang="en-US" smtClean="0"/>
              <a:t>structure held together </a:t>
            </a:r>
            <a:br>
              <a:rPr lang="en-US" smtClean="0"/>
            </a:br>
            <a:r>
              <a:rPr lang="en-US" smtClean="0"/>
              <a:t>by salt</a:t>
            </a:r>
          </a:p>
        </p:txBody>
      </p:sp>
      <p:pic>
        <p:nvPicPr>
          <p:cNvPr id="32772" name="Picture 4" descr="abb50342_1008"/>
          <p:cNvPicPr>
            <a:picLocks noChangeAspect="1" noChangeArrowheads="1"/>
          </p:cNvPicPr>
          <p:nvPr/>
        </p:nvPicPr>
        <p:blipFill>
          <a:blip r:embed="rId3" cstate="print"/>
          <a:srcRect/>
          <a:stretch>
            <a:fillRect/>
          </a:stretch>
        </p:blipFill>
        <p:spPr bwMode="auto">
          <a:xfrm>
            <a:off x="5569528" y="2770909"/>
            <a:ext cx="3302000" cy="2947988"/>
          </a:xfrm>
          <a:prstGeom prst="rect">
            <a:avLst/>
          </a:prstGeom>
          <a:noFill/>
          <a:ln w="9525">
            <a:noFill/>
            <a:miter lim="800000"/>
            <a:headEnd/>
            <a:tailEnd/>
          </a:ln>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56</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Causes – Earthquakes</a:t>
            </a:r>
          </a:p>
        </p:txBody>
      </p:sp>
      <p:sp>
        <p:nvSpPr>
          <p:cNvPr id="33795" name="Rectangle 3"/>
          <p:cNvSpPr>
            <a:spLocks noGrp="1" noChangeArrowheads="1"/>
          </p:cNvSpPr>
          <p:nvPr>
            <p:ph type="body" idx="1"/>
          </p:nvPr>
        </p:nvSpPr>
        <p:spPr/>
        <p:txBody>
          <a:bodyPr/>
          <a:lstStyle/>
          <a:p>
            <a:pPr eaLnBrk="1" hangingPunct="1"/>
            <a:r>
              <a:rPr lang="en-US" smtClean="0"/>
              <a:t>Earthquakes, or any other type of strong vibrations, can trigger landsides on slopes which are already unstable. </a:t>
            </a:r>
          </a:p>
          <a:p>
            <a:pPr eaLnBrk="1" hangingPunct="1"/>
            <a:endParaRPr lang="en-US" smtClean="0"/>
          </a:p>
          <a:p>
            <a:pPr eaLnBrk="1" hangingPunct="1"/>
            <a:r>
              <a:rPr lang="en-US" smtClean="0"/>
              <a:t>In general, only earthquakes that are a magnitude 4.0 or greater will be strong enough to cause a slide. </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57</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Causes – Humans</a:t>
            </a:r>
          </a:p>
        </p:txBody>
      </p:sp>
      <p:sp>
        <p:nvSpPr>
          <p:cNvPr id="34819" name="Rectangle 3"/>
          <p:cNvSpPr>
            <a:spLocks noGrp="1" noChangeArrowheads="1"/>
          </p:cNvSpPr>
          <p:nvPr>
            <p:ph type="body" idx="1"/>
          </p:nvPr>
        </p:nvSpPr>
        <p:spPr/>
        <p:txBody>
          <a:bodyPr/>
          <a:lstStyle/>
          <a:p>
            <a:pPr eaLnBrk="1" hangingPunct="1"/>
            <a:r>
              <a:rPr lang="en-US" smtClean="0"/>
              <a:t>Cut slopes produce removal of hill support and failure occurs</a:t>
            </a:r>
          </a:p>
          <a:p>
            <a:pPr eaLnBrk="1" hangingPunct="1"/>
            <a:r>
              <a:rPr lang="en-US" smtClean="0"/>
              <a:t>Uncontrolled fills may settle, erode, slough away or slip in mass</a:t>
            </a:r>
          </a:p>
          <a:p>
            <a:pPr lvl="2" eaLnBrk="1" hangingPunct="1"/>
            <a:endParaRPr lang="en-US" smtClean="0"/>
          </a:p>
        </p:txBody>
      </p:sp>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58</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mtClean="0"/>
              <a:t>Causes – Humans</a:t>
            </a:r>
          </a:p>
        </p:txBody>
      </p:sp>
      <p:sp>
        <p:nvSpPr>
          <p:cNvPr id="35843" name="Rectangle 3"/>
          <p:cNvSpPr>
            <a:spLocks noGrp="1" noChangeArrowheads="1"/>
          </p:cNvSpPr>
          <p:nvPr>
            <p:ph type="body" idx="1"/>
          </p:nvPr>
        </p:nvSpPr>
        <p:spPr>
          <a:xfrm>
            <a:off x="249382" y="1129146"/>
            <a:ext cx="5105400" cy="4530725"/>
          </a:xfrm>
        </p:spPr>
        <p:txBody>
          <a:bodyPr/>
          <a:lstStyle/>
          <a:p>
            <a:pPr marL="609600" indent="-609600" algn="ctr" eaLnBrk="1" hangingPunct="1">
              <a:buFont typeface="Wingdings" pitchFamily="2" charset="2"/>
              <a:buNone/>
            </a:pPr>
            <a:r>
              <a:rPr lang="en-US" dirty="0" smtClean="0"/>
              <a:t>Four ways to make a stable slope unstable</a:t>
            </a:r>
          </a:p>
          <a:p>
            <a:pPr marL="609600" indent="-609600" algn="ctr" eaLnBrk="1" hangingPunct="1">
              <a:buFont typeface="Wingdings" pitchFamily="2" charset="2"/>
              <a:buNone/>
            </a:pPr>
            <a:endParaRPr lang="en-US" dirty="0" smtClean="0"/>
          </a:p>
          <a:p>
            <a:pPr marL="609600" indent="-609600" eaLnBrk="1" hangingPunct="1">
              <a:buSzTx/>
              <a:buFont typeface="Wingdings" pitchFamily="2" charset="2"/>
              <a:buAutoNum type="arabicPeriod"/>
            </a:pPr>
            <a:r>
              <a:rPr lang="en-US" sz="2600" dirty="0" smtClean="0"/>
              <a:t>Steepen slope angle</a:t>
            </a:r>
          </a:p>
          <a:p>
            <a:pPr marL="609600" indent="-609600" eaLnBrk="1" hangingPunct="1">
              <a:buSzTx/>
              <a:buFont typeface="Wingdings" pitchFamily="2" charset="2"/>
              <a:buAutoNum type="arabicPeriod"/>
            </a:pPr>
            <a:r>
              <a:rPr lang="en-US" sz="2600" dirty="0" smtClean="0"/>
              <a:t>Increase the height of the slope</a:t>
            </a:r>
          </a:p>
          <a:p>
            <a:pPr marL="609600" indent="-609600" eaLnBrk="1" hangingPunct="1">
              <a:buSzTx/>
              <a:buFont typeface="Wingdings" pitchFamily="2" charset="2"/>
              <a:buAutoNum type="arabicPeriod"/>
            </a:pPr>
            <a:r>
              <a:rPr lang="en-US" sz="2600" dirty="0" smtClean="0"/>
              <a:t>Saturate with water</a:t>
            </a:r>
          </a:p>
          <a:p>
            <a:pPr marL="609600" indent="-609600" eaLnBrk="1" hangingPunct="1">
              <a:buSzTx/>
              <a:buFont typeface="Wingdings" pitchFamily="2" charset="2"/>
              <a:buAutoNum type="arabicPeriod"/>
            </a:pPr>
            <a:r>
              <a:rPr lang="en-US" sz="2600" dirty="0" smtClean="0"/>
              <a:t>Place an extra load on the slope</a:t>
            </a:r>
          </a:p>
        </p:txBody>
      </p:sp>
      <p:pic>
        <p:nvPicPr>
          <p:cNvPr id="35846" name="Picture 5"/>
          <p:cNvPicPr>
            <a:picLocks noChangeAspect="1" noChangeArrowheads="1"/>
          </p:cNvPicPr>
          <p:nvPr/>
        </p:nvPicPr>
        <p:blipFill>
          <a:blip r:embed="rId3" cstate="print"/>
          <a:srcRect l="47778" b="35240"/>
          <a:stretch>
            <a:fillRect/>
          </a:stretch>
        </p:blipFill>
        <p:spPr bwMode="auto">
          <a:xfrm>
            <a:off x="5354782" y="1205346"/>
            <a:ext cx="3581400" cy="4419600"/>
          </a:xfrm>
          <a:prstGeom prst="rect">
            <a:avLst/>
          </a:prstGeom>
          <a:noFill/>
          <a:ln w="9525">
            <a:noFill/>
            <a:miter lim="800000"/>
            <a:headEnd type="none" w="sm" len="sm"/>
            <a:tailEnd type="none" w="sm" len="sm"/>
          </a:ln>
        </p:spPr>
      </p:pic>
      <p:sp>
        <p:nvSpPr>
          <p:cNvPr id="8"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59</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descr="C:\Docs\Classes\Geol150lab\G150Graphics\sedrxs\weathering.jpg"/>
          <p:cNvPicPr>
            <a:picLocks noChangeAspect="1" noChangeArrowheads="1"/>
          </p:cNvPicPr>
          <p:nvPr/>
        </p:nvPicPr>
        <p:blipFill>
          <a:blip r:embed="rId3" cstate="print"/>
          <a:srcRect/>
          <a:stretch>
            <a:fillRect/>
          </a:stretch>
        </p:blipFill>
        <p:spPr bwMode="auto">
          <a:xfrm>
            <a:off x="0" y="0"/>
            <a:ext cx="8589818" cy="6707542"/>
          </a:xfrm>
          <a:prstGeom prst="rect">
            <a:avLst/>
          </a:prstGeom>
          <a:noFill/>
        </p:spPr>
      </p:pic>
      <p:sp>
        <p:nvSpPr>
          <p:cNvPr id="3"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002060"/>
                </a:solidFill>
                <a:latin typeface="Segoe UI" pitchFamily="34" charset="0"/>
                <a:cs typeface="Segoe UI" pitchFamily="34" charset="0"/>
              </a:rPr>
              <a:pPr algn="r"/>
              <a:t>6</a:t>
            </a:fld>
            <a:r>
              <a:rPr lang="en-US" sz="1200" b="1" dirty="0">
                <a:solidFill>
                  <a:srgbClr val="002060"/>
                </a:solidFill>
                <a:latin typeface="Segoe UI" pitchFamily="34" charset="0"/>
                <a:cs typeface="Segoe UI" pitchFamily="34" charset="0"/>
              </a:rPr>
              <a:t> / </a:t>
            </a:r>
            <a:r>
              <a:rPr lang="en-US" sz="1200" b="1" dirty="0" smtClean="0">
                <a:solidFill>
                  <a:srgbClr val="002060"/>
                </a:solidFill>
                <a:latin typeface="Segoe UI" pitchFamily="34" charset="0"/>
                <a:cs typeface="Segoe UI" pitchFamily="34" charset="0"/>
              </a:rPr>
              <a:t>74</a:t>
            </a:r>
            <a:endParaRPr lang="en-US" sz="1200" b="1" dirty="0">
              <a:solidFill>
                <a:srgbClr val="00206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15_02"/>
          <p:cNvPicPr>
            <a:picLocks noChangeAspect="1" noChangeArrowheads="1"/>
          </p:cNvPicPr>
          <p:nvPr/>
        </p:nvPicPr>
        <p:blipFill>
          <a:blip r:embed="rId3" cstate="print"/>
          <a:srcRect/>
          <a:stretch>
            <a:fillRect/>
          </a:stretch>
        </p:blipFill>
        <p:spPr bwMode="auto">
          <a:xfrm>
            <a:off x="0" y="0"/>
            <a:ext cx="5241925" cy="6858000"/>
          </a:xfrm>
          <a:prstGeom prst="rect">
            <a:avLst/>
          </a:prstGeom>
          <a:noFill/>
          <a:ln w="9525">
            <a:noFill/>
            <a:miter lim="800000"/>
            <a:headEnd/>
            <a:tailEnd/>
          </a:ln>
        </p:spPr>
      </p:pic>
      <p:sp>
        <p:nvSpPr>
          <p:cNvPr id="36867" name="Rectangle 3"/>
          <p:cNvSpPr>
            <a:spLocks noChangeArrowheads="1"/>
          </p:cNvSpPr>
          <p:nvPr/>
        </p:nvSpPr>
        <p:spPr bwMode="auto">
          <a:xfrm>
            <a:off x="5181600" y="2286000"/>
            <a:ext cx="3505200" cy="1139825"/>
          </a:xfrm>
          <a:prstGeom prst="rect">
            <a:avLst/>
          </a:prstGeom>
          <a:noFill/>
          <a:ln w="9525">
            <a:noFill/>
            <a:miter lim="800000"/>
            <a:headEnd/>
            <a:tailEnd/>
          </a:ln>
        </p:spPr>
        <p:txBody>
          <a:bodyPr/>
          <a:lstStyle/>
          <a:p>
            <a:pPr algn="ctr"/>
            <a:r>
              <a:rPr lang="en-US" sz="4000" dirty="0">
                <a:solidFill>
                  <a:schemeClr val="bg1"/>
                </a:solidFill>
                <a:latin typeface="Comic Sans MS" pitchFamily="66" charset="0"/>
              </a:rPr>
              <a:t>Classifying Mass Movements</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60</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5" action="ppaction://hlinkfile"/>
              </a:rPr>
              <a:t>Mass Movements</a:t>
            </a:r>
            <a:endParaRPr lang="en-US" smtClean="0">
              <a:latin typeface="ArialMT" charset="0"/>
            </a:endParaRP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61</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ontrols>
      <p:control spid="223234" name="ShockwaveFlash1" r:id="rId2" imgW="9142857" imgH="6323810"/>
    </p:controls>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descr="F08-25"/>
          <p:cNvSpPr>
            <a:spLocks noGrp="1" noChangeAspect="1" noChangeArrowheads="1"/>
          </p:cNvSpPr>
          <p:nvPr isPhoto="1"/>
        </p:nvSpPr>
        <p:spPr bwMode="auto">
          <a:xfrm>
            <a:off x="2474913" y="0"/>
            <a:ext cx="6669087" cy="6858000"/>
          </a:xfrm>
          <a:prstGeom prst="rect">
            <a:avLst/>
          </a:prstGeom>
          <a:blipFill dpi="0" rotWithShape="1">
            <a:blip r:embed="rId3" cstate="print"/>
            <a:srcRect/>
            <a:stretch>
              <a:fillRect/>
            </a:stretch>
          </a:blipFill>
          <a:ln w="9525">
            <a:noFill/>
            <a:miter lim="800000"/>
            <a:headEnd/>
            <a:tailEnd/>
          </a:ln>
        </p:spPr>
        <p:txBody>
          <a:bodyPr/>
          <a:lstStyle/>
          <a:p>
            <a:endParaRPr lang="en-US"/>
          </a:p>
        </p:txBody>
      </p:sp>
      <p:sp>
        <p:nvSpPr>
          <p:cNvPr id="37891" name="Rectangle 3"/>
          <p:cNvSpPr>
            <a:spLocks noGrp="1" noChangeArrowheads="1"/>
          </p:cNvSpPr>
          <p:nvPr>
            <p:ph type="title"/>
          </p:nvPr>
        </p:nvSpPr>
        <p:spPr/>
        <p:txBody>
          <a:bodyPr/>
          <a:lstStyle/>
          <a:p>
            <a:pPr eaLnBrk="1" hangingPunct="1"/>
            <a:r>
              <a:rPr lang="en-US" smtClean="0"/>
              <a:t>Rockfalls</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002060"/>
                </a:solidFill>
                <a:latin typeface="Segoe UI" pitchFamily="34" charset="0"/>
                <a:cs typeface="Segoe UI" pitchFamily="34" charset="0"/>
              </a:rPr>
              <a:pPr algn="r"/>
              <a:t>62</a:t>
            </a:fld>
            <a:r>
              <a:rPr lang="en-US" sz="1200" b="1" dirty="0">
                <a:solidFill>
                  <a:srgbClr val="002060"/>
                </a:solidFill>
                <a:latin typeface="Segoe UI" pitchFamily="34" charset="0"/>
                <a:cs typeface="Segoe UI" pitchFamily="34" charset="0"/>
              </a:rPr>
              <a:t> / </a:t>
            </a:r>
            <a:r>
              <a:rPr lang="en-US" sz="1200" b="1" dirty="0" smtClean="0">
                <a:solidFill>
                  <a:srgbClr val="002060"/>
                </a:solidFill>
                <a:latin typeface="Segoe UI" pitchFamily="34" charset="0"/>
                <a:cs typeface="Segoe UI" pitchFamily="34" charset="0"/>
              </a:rPr>
              <a:t>74</a:t>
            </a:r>
            <a:endParaRPr lang="en-US" sz="1200" b="1" dirty="0">
              <a:solidFill>
                <a:srgbClr val="00206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descr="F08-47"/>
          <p:cNvSpPr>
            <a:spLocks noGrp="1" noChangeAspect="1" noChangeArrowheads="1"/>
          </p:cNvSpPr>
          <p:nvPr isPhoto="1"/>
        </p:nvSpPr>
        <p:spPr bwMode="auto">
          <a:xfrm>
            <a:off x="1752600" y="0"/>
            <a:ext cx="5638800" cy="2914650"/>
          </a:xfrm>
          <a:prstGeom prst="rect">
            <a:avLst/>
          </a:prstGeom>
          <a:blipFill dpi="0" rotWithShape="1">
            <a:blip r:embed="rId3" cstate="print"/>
            <a:srcRect/>
            <a:stretch>
              <a:fillRect/>
            </a:stretch>
          </a:blipFill>
          <a:ln w="9525">
            <a:noFill/>
            <a:miter lim="800000"/>
            <a:headEnd/>
            <a:tailEnd/>
          </a:ln>
        </p:spPr>
        <p:txBody>
          <a:bodyPr/>
          <a:lstStyle/>
          <a:p>
            <a:endParaRPr lang="en-US"/>
          </a:p>
        </p:txBody>
      </p:sp>
      <p:sp>
        <p:nvSpPr>
          <p:cNvPr id="38915" name="Text Box 3"/>
          <p:cNvSpPr txBox="1">
            <a:spLocks noChangeArrowheads="1"/>
          </p:cNvSpPr>
          <p:nvPr/>
        </p:nvSpPr>
        <p:spPr bwMode="auto">
          <a:xfrm>
            <a:off x="2776538" y="2830513"/>
            <a:ext cx="3575050" cy="366712"/>
          </a:xfrm>
          <a:prstGeom prst="rect">
            <a:avLst/>
          </a:prstGeom>
          <a:noFill/>
          <a:ln w="9525">
            <a:noFill/>
            <a:miter lim="800000"/>
            <a:headEnd type="none" w="sm" len="sm"/>
            <a:tailEnd type="none" w="sm" len="sm"/>
          </a:ln>
        </p:spPr>
        <p:txBody>
          <a:bodyPr wrap="none">
            <a:spAutoFit/>
          </a:bodyPr>
          <a:lstStyle/>
          <a:p>
            <a:pPr eaLnBrk="0" hangingPunct="0"/>
            <a:r>
              <a:rPr lang="en-US" dirty="0">
                <a:latin typeface="Times New Roman" pitchFamily="18" charset="0"/>
              </a:rPr>
              <a:t>Translational slide / lateral spreading</a:t>
            </a:r>
          </a:p>
        </p:txBody>
      </p:sp>
      <p:sp>
        <p:nvSpPr>
          <p:cNvPr id="38916" name="Rectangle 4" descr="F08-53"/>
          <p:cNvSpPr>
            <a:spLocks noGrp="1" noChangeAspect="1" noChangeArrowheads="1"/>
          </p:cNvSpPr>
          <p:nvPr isPhoto="1"/>
        </p:nvSpPr>
        <p:spPr bwMode="auto">
          <a:xfrm>
            <a:off x="0" y="3838575"/>
            <a:ext cx="9144000" cy="3019425"/>
          </a:xfrm>
          <a:prstGeom prst="rect">
            <a:avLst/>
          </a:prstGeom>
          <a:blipFill dpi="0" rotWithShape="1">
            <a:blip r:embed="rId4" cstate="print"/>
            <a:srcRect/>
            <a:stretch>
              <a:fillRect/>
            </a:stretch>
          </a:blipFill>
          <a:ln w="9525">
            <a:noFill/>
            <a:miter lim="800000"/>
            <a:headEnd/>
            <a:tailEnd/>
          </a:ln>
        </p:spPr>
        <p:txBody>
          <a:bodyPr/>
          <a:lstStyle/>
          <a:p>
            <a:endParaRPr lang="en-US"/>
          </a:p>
        </p:txBody>
      </p:sp>
      <p:sp>
        <p:nvSpPr>
          <p:cNvPr id="38917" name="Text Box 5"/>
          <p:cNvSpPr txBox="1">
            <a:spLocks noChangeArrowheads="1"/>
          </p:cNvSpPr>
          <p:nvPr/>
        </p:nvSpPr>
        <p:spPr bwMode="auto">
          <a:xfrm>
            <a:off x="3886200" y="6491288"/>
            <a:ext cx="1320800" cy="366712"/>
          </a:xfrm>
          <a:prstGeom prst="rect">
            <a:avLst/>
          </a:prstGeom>
          <a:noFill/>
          <a:ln w="9525">
            <a:noFill/>
            <a:miter lim="800000"/>
            <a:headEnd type="none" w="sm" len="sm"/>
            <a:tailEnd type="none" w="sm" len="sm"/>
          </a:ln>
        </p:spPr>
        <p:txBody>
          <a:bodyPr wrap="none">
            <a:spAutoFit/>
          </a:bodyPr>
          <a:lstStyle/>
          <a:p>
            <a:pPr eaLnBrk="0" hangingPunct="0"/>
            <a:r>
              <a:rPr lang="en-US">
                <a:latin typeface="Times New Roman" pitchFamily="18" charset="0"/>
              </a:rPr>
              <a:t>Debris Flow</a:t>
            </a:r>
          </a:p>
        </p:txBody>
      </p:sp>
      <p:sp>
        <p:nvSpPr>
          <p:cNvPr id="38918" name="Line 6"/>
          <p:cNvSpPr>
            <a:spLocks noChangeShapeType="1"/>
          </p:cNvSpPr>
          <p:nvPr/>
        </p:nvSpPr>
        <p:spPr bwMode="auto">
          <a:xfrm>
            <a:off x="0" y="3417888"/>
            <a:ext cx="9144000" cy="0"/>
          </a:xfrm>
          <a:prstGeom prst="line">
            <a:avLst/>
          </a:prstGeom>
          <a:noFill/>
          <a:ln w="9525">
            <a:solidFill>
              <a:schemeClr val="tx1"/>
            </a:solidFill>
            <a:round/>
            <a:headEnd type="none" w="sm" len="sm"/>
            <a:tailEnd type="none" w="sm" len="sm"/>
          </a:ln>
        </p:spPr>
        <p:txBody>
          <a:bodyPr wrap="none"/>
          <a:lstStyle/>
          <a:p>
            <a:endParaRPr lang="en-US"/>
          </a:p>
        </p:txBody>
      </p:sp>
      <p:sp>
        <p:nvSpPr>
          <p:cNvPr id="8"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002060"/>
                </a:solidFill>
                <a:latin typeface="Segoe UI" pitchFamily="34" charset="0"/>
                <a:cs typeface="Segoe UI" pitchFamily="34" charset="0"/>
              </a:rPr>
              <a:pPr algn="r"/>
              <a:t>63</a:t>
            </a:fld>
            <a:r>
              <a:rPr lang="en-US" sz="1200" b="1" dirty="0">
                <a:solidFill>
                  <a:srgbClr val="002060"/>
                </a:solidFill>
                <a:latin typeface="Segoe UI" pitchFamily="34" charset="0"/>
                <a:cs typeface="Segoe UI" pitchFamily="34" charset="0"/>
              </a:rPr>
              <a:t> / </a:t>
            </a:r>
            <a:r>
              <a:rPr lang="en-US" sz="1200" b="1" dirty="0" smtClean="0">
                <a:solidFill>
                  <a:srgbClr val="002060"/>
                </a:solidFill>
                <a:latin typeface="Segoe UI" pitchFamily="34" charset="0"/>
                <a:cs typeface="Segoe UI" pitchFamily="34" charset="0"/>
              </a:rPr>
              <a:t>74</a:t>
            </a:r>
            <a:endParaRPr lang="en-US" sz="1200" b="1" dirty="0">
              <a:solidFill>
                <a:srgbClr val="00206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morton8"/>
          <p:cNvPicPr>
            <a:picLocks noChangeAspect="1" noChangeArrowheads="1"/>
          </p:cNvPicPr>
          <p:nvPr/>
        </p:nvPicPr>
        <p:blipFill>
          <a:blip r:embed="rId3" cstate="print"/>
          <a:srcRect/>
          <a:stretch>
            <a:fillRect/>
          </a:stretch>
        </p:blipFill>
        <p:spPr bwMode="auto">
          <a:xfrm>
            <a:off x="0" y="33338"/>
            <a:ext cx="9129713" cy="6287832"/>
          </a:xfrm>
          <a:prstGeom prst="rect">
            <a:avLst/>
          </a:prstGeom>
          <a:noFill/>
        </p:spPr>
      </p:pic>
      <p:sp>
        <p:nvSpPr>
          <p:cNvPr id="77827" name="Text Box 3"/>
          <p:cNvSpPr txBox="1">
            <a:spLocks noChangeArrowheads="1"/>
          </p:cNvSpPr>
          <p:nvPr/>
        </p:nvSpPr>
        <p:spPr bwMode="auto">
          <a:xfrm>
            <a:off x="0" y="5499966"/>
            <a:ext cx="9144000" cy="830997"/>
          </a:xfrm>
          <a:prstGeom prst="rect">
            <a:avLst/>
          </a:prstGeom>
          <a:noFill/>
          <a:ln w="9525">
            <a:noFill/>
            <a:miter lim="800000"/>
            <a:headEnd type="none" w="sm" len="sm"/>
            <a:tailEnd type="none" w="sm" len="sm"/>
          </a:ln>
          <a:effectLst/>
        </p:spPr>
        <p:txBody>
          <a:bodyPr wrap="square">
            <a:spAutoFit/>
          </a:bodyPr>
          <a:lstStyle/>
          <a:p>
            <a:pPr algn="ctr"/>
            <a:r>
              <a:rPr lang="en-US" sz="1600" b="1" dirty="0">
                <a:hlinkClick r:id="rId4"/>
              </a:rPr>
              <a:t>Huge boulder transported by a debris flow</a:t>
            </a:r>
            <a:r>
              <a:rPr lang="en-US" sz="1600" b="1" dirty="0"/>
              <a:t> produced during an intense, short-duration summer rain ­ "cloud burst" ­ in the Barton Flats area of the San Bernardino Mountains, in the 1960s. </a:t>
            </a:r>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64</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Types of Mass Wasting</a:t>
            </a:r>
          </a:p>
        </p:txBody>
      </p:sp>
      <p:sp>
        <p:nvSpPr>
          <p:cNvPr id="69635" name="Rectangle 3"/>
          <p:cNvSpPr>
            <a:spLocks noGrp="1" noChangeArrowheads="1"/>
          </p:cNvSpPr>
          <p:nvPr>
            <p:ph type="body" idx="1"/>
          </p:nvPr>
        </p:nvSpPr>
        <p:spPr/>
        <p:txBody>
          <a:bodyPr/>
          <a:lstStyle/>
          <a:p>
            <a:r>
              <a:rPr lang="en-US"/>
              <a:t>Type - Slides</a:t>
            </a:r>
          </a:p>
          <a:p>
            <a:pPr lvl="1"/>
            <a:r>
              <a:rPr lang="en-US"/>
              <a:t>Rotational landslides</a:t>
            </a:r>
          </a:p>
          <a:p>
            <a:pPr lvl="2"/>
            <a:r>
              <a:rPr lang="en-US"/>
              <a:t>Occur in homogeneous material</a:t>
            </a:r>
          </a:p>
          <a:p>
            <a:pPr lvl="2"/>
            <a:r>
              <a:rPr lang="en-US"/>
              <a:t>Curved slide plane </a:t>
            </a:r>
          </a:p>
        </p:txBody>
      </p:sp>
      <p:pic>
        <p:nvPicPr>
          <p:cNvPr id="69636" name="Picture 4" descr="rotationalslide01"/>
          <p:cNvPicPr>
            <a:picLocks noChangeAspect="1" noChangeArrowheads="1"/>
          </p:cNvPicPr>
          <p:nvPr/>
        </p:nvPicPr>
        <p:blipFill>
          <a:blip r:embed="rId3" cstate="print"/>
          <a:srcRect/>
          <a:stretch>
            <a:fillRect/>
          </a:stretch>
        </p:blipFill>
        <p:spPr bwMode="auto">
          <a:xfrm>
            <a:off x="1522413" y="2950120"/>
            <a:ext cx="6097587" cy="2922588"/>
          </a:xfrm>
          <a:prstGeom prst="rect">
            <a:avLst/>
          </a:prstGeom>
          <a:noFill/>
        </p:spPr>
      </p:pic>
      <p:pic>
        <p:nvPicPr>
          <p:cNvPr id="69637" name="Picture 5" descr="rotationalslide02"/>
          <p:cNvPicPr>
            <a:picLocks noChangeAspect="1" noChangeArrowheads="1"/>
          </p:cNvPicPr>
          <p:nvPr/>
        </p:nvPicPr>
        <p:blipFill>
          <a:blip r:embed="rId4" cstate="print"/>
          <a:srcRect/>
          <a:stretch>
            <a:fillRect/>
          </a:stretch>
        </p:blipFill>
        <p:spPr bwMode="auto">
          <a:xfrm>
            <a:off x="1525588" y="2951708"/>
            <a:ext cx="6105525" cy="2925762"/>
          </a:xfrm>
          <a:prstGeom prst="rect">
            <a:avLst/>
          </a:prstGeom>
          <a:noFill/>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65</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9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descr="F08-03"/>
          <p:cNvSpPr>
            <a:spLocks noGrp="1" noChangeAspect="1" noChangeArrowheads="1"/>
          </p:cNvSpPr>
          <p:nvPr isPhoto="1"/>
        </p:nvSpPr>
        <p:spPr bwMode="auto">
          <a:xfrm>
            <a:off x="0" y="671946"/>
            <a:ext cx="9144000" cy="5140325"/>
          </a:xfrm>
          <a:prstGeom prst="rect">
            <a:avLst/>
          </a:prstGeom>
          <a:blipFill dpi="0" rotWithShape="1">
            <a:blip r:embed="rId3" cstate="print"/>
            <a:srcRect/>
            <a:stretch>
              <a:fillRect/>
            </a:stretch>
          </a:blipFill>
          <a:ln w="9525">
            <a:noFill/>
            <a:miter lim="800000"/>
            <a:headEnd/>
            <a:tailEnd/>
          </a:ln>
        </p:spPr>
        <p:txBody>
          <a:bodyPr/>
          <a:lstStyle/>
          <a:p>
            <a:endParaRPr lang="en-US"/>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66</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slide22"/>
          <p:cNvPicPr>
            <a:picLocks noChangeAspect="1" noChangeArrowheads="1"/>
          </p:cNvPicPr>
          <p:nvPr/>
        </p:nvPicPr>
        <p:blipFill>
          <a:blip r:embed="rId3" cstate="print"/>
          <a:srcRect/>
          <a:stretch>
            <a:fillRect/>
          </a:stretch>
        </p:blipFill>
        <p:spPr bwMode="auto">
          <a:xfrm>
            <a:off x="4800600" y="119063"/>
            <a:ext cx="4191000" cy="2794000"/>
          </a:xfrm>
          <a:prstGeom prst="rect">
            <a:avLst/>
          </a:prstGeom>
          <a:noFill/>
        </p:spPr>
      </p:pic>
      <p:pic>
        <p:nvPicPr>
          <p:cNvPr id="71682" name="Picture 2" descr="slide21"/>
          <p:cNvPicPr>
            <a:picLocks noChangeAspect="1" noChangeArrowheads="1"/>
          </p:cNvPicPr>
          <p:nvPr/>
        </p:nvPicPr>
        <p:blipFill>
          <a:blip r:embed="rId4" cstate="print"/>
          <a:srcRect/>
          <a:stretch>
            <a:fillRect/>
          </a:stretch>
        </p:blipFill>
        <p:spPr bwMode="auto">
          <a:xfrm>
            <a:off x="762000" y="104775"/>
            <a:ext cx="3819525" cy="5686425"/>
          </a:xfrm>
          <a:prstGeom prst="rect">
            <a:avLst/>
          </a:prstGeom>
          <a:noFill/>
        </p:spPr>
      </p:pic>
      <p:sp>
        <p:nvSpPr>
          <p:cNvPr id="71683" name="Text Box 3"/>
          <p:cNvSpPr txBox="1">
            <a:spLocks noChangeArrowheads="1"/>
          </p:cNvSpPr>
          <p:nvPr/>
        </p:nvSpPr>
        <p:spPr bwMode="auto">
          <a:xfrm>
            <a:off x="0" y="0"/>
            <a:ext cx="9144000" cy="369332"/>
          </a:xfrm>
          <a:prstGeom prst="rect">
            <a:avLst/>
          </a:prstGeom>
          <a:solidFill>
            <a:schemeClr val="accent1">
              <a:lumMod val="75000"/>
            </a:schemeClr>
          </a:solidFill>
          <a:ln w="9525">
            <a:noFill/>
            <a:miter lim="800000"/>
            <a:headEnd type="none" w="sm" len="sm"/>
            <a:tailEnd type="none" w="sm" len="sm"/>
          </a:ln>
          <a:effectLst/>
        </p:spPr>
        <p:txBody>
          <a:bodyPr wrap="square">
            <a:spAutoFit/>
          </a:bodyPr>
          <a:lstStyle/>
          <a:p>
            <a:pPr algn="ctr"/>
            <a:r>
              <a:rPr lang="en-US" dirty="0">
                <a:solidFill>
                  <a:schemeClr val="bg1"/>
                </a:solidFill>
              </a:rPr>
              <a:t>La </a:t>
            </a:r>
            <a:r>
              <a:rPr lang="en-US" dirty="0" err="1">
                <a:solidFill>
                  <a:schemeClr val="bg1"/>
                </a:solidFill>
              </a:rPr>
              <a:t>Conchita</a:t>
            </a:r>
            <a:r>
              <a:rPr lang="en-US" dirty="0">
                <a:solidFill>
                  <a:schemeClr val="bg1"/>
                </a:solidFill>
              </a:rPr>
              <a:t>, California. This landslide and debris flow occurred in the spring of 1995</a:t>
            </a:r>
            <a:r>
              <a:rPr lang="en-US" dirty="0" smtClean="0">
                <a:solidFill>
                  <a:schemeClr val="bg1"/>
                </a:solidFill>
              </a:rPr>
              <a:t>. </a:t>
            </a:r>
            <a:endParaRPr lang="en-US" dirty="0">
              <a:solidFill>
                <a:schemeClr val="bg1"/>
              </a:solidFill>
            </a:endParaRPr>
          </a:p>
        </p:txBody>
      </p:sp>
      <p:pic>
        <p:nvPicPr>
          <p:cNvPr id="71685" name="Picture 5" descr="slide24"/>
          <p:cNvPicPr>
            <a:picLocks noChangeAspect="1" noChangeArrowheads="1"/>
          </p:cNvPicPr>
          <p:nvPr/>
        </p:nvPicPr>
        <p:blipFill>
          <a:blip r:embed="rId5" cstate="print"/>
          <a:srcRect/>
          <a:stretch>
            <a:fillRect/>
          </a:stretch>
        </p:blipFill>
        <p:spPr bwMode="auto">
          <a:xfrm>
            <a:off x="4800600" y="3014663"/>
            <a:ext cx="4175125" cy="2782887"/>
          </a:xfrm>
          <a:prstGeom prst="rect">
            <a:avLst/>
          </a:prstGeom>
          <a:noFill/>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67</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Types of Mass Wasting</a:t>
            </a:r>
          </a:p>
        </p:txBody>
      </p:sp>
      <p:pic>
        <p:nvPicPr>
          <p:cNvPr id="70659" name="Picture 3" descr="translationalslide01"/>
          <p:cNvPicPr>
            <a:picLocks noChangeAspect="1" noChangeArrowheads="1"/>
          </p:cNvPicPr>
          <p:nvPr/>
        </p:nvPicPr>
        <p:blipFill>
          <a:blip r:embed="rId3" cstate="print"/>
          <a:srcRect/>
          <a:stretch>
            <a:fillRect/>
          </a:stretch>
        </p:blipFill>
        <p:spPr bwMode="auto">
          <a:xfrm>
            <a:off x="1604963" y="3120995"/>
            <a:ext cx="5946775" cy="2852738"/>
          </a:xfrm>
          <a:prstGeom prst="rect">
            <a:avLst/>
          </a:prstGeom>
          <a:noFill/>
        </p:spPr>
      </p:pic>
      <p:sp>
        <p:nvSpPr>
          <p:cNvPr id="70660" name="Rectangle 4"/>
          <p:cNvSpPr>
            <a:spLocks noGrp="1" noChangeArrowheads="1"/>
          </p:cNvSpPr>
          <p:nvPr>
            <p:ph type="body" idx="1"/>
          </p:nvPr>
        </p:nvSpPr>
        <p:spPr/>
        <p:txBody>
          <a:bodyPr/>
          <a:lstStyle/>
          <a:p>
            <a:r>
              <a:rPr lang="en-US"/>
              <a:t>Type - Slides (continued)</a:t>
            </a:r>
          </a:p>
          <a:p>
            <a:pPr lvl="1"/>
            <a:r>
              <a:rPr lang="en-US"/>
              <a:t>Translational landslide </a:t>
            </a:r>
          </a:p>
          <a:p>
            <a:pPr lvl="2"/>
            <a:r>
              <a:rPr lang="en-US" sz="2200"/>
              <a:t>Typically occurs along a planar surface</a:t>
            </a:r>
          </a:p>
          <a:p>
            <a:pPr lvl="2"/>
            <a:r>
              <a:rPr lang="en-US" sz="2200"/>
              <a:t>Common in S. California in Miocene-aged Formations</a:t>
            </a:r>
          </a:p>
          <a:p>
            <a:pPr lvl="2"/>
            <a:r>
              <a:rPr lang="en-US" sz="2200"/>
              <a:t>Puente, Topanga, Monterey, etc.</a:t>
            </a:r>
          </a:p>
        </p:txBody>
      </p:sp>
      <p:pic>
        <p:nvPicPr>
          <p:cNvPr id="70661" name="Picture 5" descr="translationalslide02"/>
          <p:cNvPicPr>
            <a:picLocks noChangeArrowheads="1"/>
          </p:cNvPicPr>
          <p:nvPr/>
        </p:nvPicPr>
        <p:blipFill>
          <a:blip r:embed="rId4" cstate="print"/>
          <a:srcRect/>
          <a:stretch>
            <a:fillRect/>
          </a:stretch>
        </p:blipFill>
        <p:spPr bwMode="auto">
          <a:xfrm>
            <a:off x="1604963" y="3109883"/>
            <a:ext cx="5946775" cy="2852737"/>
          </a:xfrm>
          <a:prstGeom prst="rect">
            <a:avLst/>
          </a:prstGeom>
          <a:noFill/>
        </p:spPr>
      </p:pic>
      <p:sp>
        <p:nvSpPr>
          <p:cNvPr id="6"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68</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0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Classification – Rate of Movement</a:t>
            </a:r>
          </a:p>
        </p:txBody>
      </p:sp>
      <p:sp>
        <p:nvSpPr>
          <p:cNvPr id="43011" name="Rectangle 3"/>
          <p:cNvSpPr>
            <a:spLocks noGrp="1" noChangeArrowheads="1"/>
          </p:cNvSpPr>
          <p:nvPr>
            <p:ph type="body" idx="1"/>
          </p:nvPr>
        </p:nvSpPr>
        <p:spPr/>
        <p:txBody>
          <a:bodyPr/>
          <a:lstStyle/>
          <a:p>
            <a:pPr eaLnBrk="1" hangingPunct="1"/>
            <a:r>
              <a:rPr lang="en-US" smtClean="0"/>
              <a:t>Fast</a:t>
            </a:r>
          </a:p>
          <a:p>
            <a:pPr lvl="1" eaLnBrk="1" hangingPunct="1"/>
            <a:r>
              <a:rPr lang="en-US" smtClean="0"/>
              <a:t>Slumps</a:t>
            </a:r>
          </a:p>
          <a:p>
            <a:pPr lvl="1" eaLnBrk="1" hangingPunct="1"/>
            <a:r>
              <a:rPr lang="en-US" smtClean="0"/>
              <a:t>Rockslides</a:t>
            </a:r>
          </a:p>
          <a:p>
            <a:pPr lvl="1" eaLnBrk="1" hangingPunct="1"/>
            <a:r>
              <a:rPr lang="en-US" smtClean="0"/>
              <a:t>Debris flows</a:t>
            </a:r>
          </a:p>
          <a:p>
            <a:pPr lvl="1" eaLnBrk="1" hangingPunct="1"/>
            <a:r>
              <a:rPr lang="en-US" smtClean="0"/>
              <a:t>Earthflows</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69</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p:txBody>
          <a:bodyPr/>
          <a:lstStyle/>
          <a:p>
            <a:r>
              <a:rPr lang="en-US"/>
              <a:t>Weathering </a:t>
            </a:r>
          </a:p>
        </p:txBody>
      </p:sp>
      <p:sp>
        <p:nvSpPr>
          <p:cNvPr id="1029" name="Rectangle 5"/>
          <p:cNvSpPr>
            <a:spLocks noGrp="1" noChangeArrowheads="1"/>
          </p:cNvSpPr>
          <p:nvPr>
            <p:ph type="body" idx="1"/>
          </p:nvPr>
        </p:nvSpPr>
        <p:spPr/>
        <p:txBody>
          <a:bodyPr/>
          <a:lstStyle/>
          <a:p>
            <a:r>
              <a:rPr lang="en-US" dirty="0"/>
              <a:t>Two kinds of weathering </a:t>
            </a:r>
          </a:p>
          <a:p>
            <a:pPr lvl="1"/>
            <a:r>
              <a:rPr lang="en-US" b="1" dirty="0">
                <a:solidFill>
                  <a:srgbClr val="FFFF00"/>
                </a:solidFill>
              </a:rPr>
              <a:t>Chemical weathering</a:t>
            </a:r>
            <a:r>
              <a:rPr lang="en-US" dirty="0">
                <a:solidFill>
                  <a:srgbClr val="FFFF00"/>
                </a:solidFill>
              </a:rPr>
              <a:t> </a:t>
            </a:r>
          </a:p>
        </p:txBody>
      </p:sp>
      <p:pic>
        <p:nvPicPr>
          <p:cNvPr id="4" name="Picture 6" descr="Figure 4"/>
          <p:cNvPicPr>
            <a:picLocks noChangeAspect="1" noChangeArrowheads="1"/>
          </p:cNvPicPr>
          <p:nvPr/>
        </p:nvPicPr>
        <p:blipFill>
          <a:blip r:embed="rId3" cstate="print"/>
          <a:srcRect/>
          <a:stretch>
            <a:fillRect/>
          </a:stretch>
        </p:blipFill>
        <p:spPr bwMode="auto">
          <a:xfrm>
            <a:off x="1704098" y="1914002"/>
            <a:ext cx="5688883" cy="3920782"/>
          </a:xfrm>
          <a:prstGeom prst="rect">
            <a:avLst/>
          </a:prstGeom>
          <a:noFill/>
        </p:spPr>
      </p:pic>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7</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Classification – Rate of Movement</a:t>
            </a:r>
          </a:p>
        </p:txBody>
      </p:sp>
      <p:sp>
        <p:nvSpPr>
          <p:cNvPr id="44035" name="Rectangle 3"/>
          <p:cNvSpPr>
            <a:spLocks noGrp="1" noChangeArrowheads="1"/>
          </p:cNvSpPr>
          <p:nvPr>
            <p:ph type="body" idx="1"/>
          </p:nvPr>
        </p:nvSpPr>
        <p:spPr/>
        <p:txBody>
          <a:bodyPr/>
          <a:lstStyle/>
          <a:p>
            <a:pPr eaLnBrk="1" hangingPunct="1"/>
            <a:r>
              <a:rPr lang="en-US" smtClean="0"/>
              <a:t>Slow</a:t>
            </a:r>
          </a:p>
          <a:p>
            <a:pPr lvl="1" eaLnBrk="1" hangingPunct="1"/>
            <a:r>
              <a:rPr lang="en-US" smtClean="0"/>
              <a:t>Creep</a:t>
            </a:r>
          </a:p>
          <a:p>
            <a:pPr lvl="1" eaLnBrk="1" hangingPunct="1"/>
            <a:r>
              <a:rPr lang="en-US" smtClean="0"/>
              <a:t>Solifluction - the gradual flow of a saturated layer that is underlain by an impermeable zone. </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70</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g1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002060"/>
                </a:solidFill>
                <a:latin typeface="Segoe UI" pitchFamily="34" charset="0"/>
                <a:cs typeface="Segoe UI" pitchFamily="34" charset="0"/>
              </a:rPr>
              <a:pPr algn="r"/>
              <a:t>71</a:t>
            </a:fld>
            <a:r>
              <a:rPr lang="en-US" sz="1200" b="1" dirty="0">
                <a:solidFill>
                  <a:srgbClr val="002060"/>
                </a:solidFill>
                <a:latin typeface="Segoe UI" pitchFamily="34" charset="0"/>
                <a:cs typeface="Segoe UI" pitchFamily="34" charset="0"/>
              </a:rPr>
              <a:t> / </a:t>
            </a:r>
            <a:r>
              <a:rPr lang="en-US" sz="1200" b="1" dirty="0" smtClean="0">
                <a:solidFill>
                  <a:srgbClr val="002060"/>
                </a:solidFill>
                <a:latin typeface="Segoe UI" pitchFamily="34" charset="0"/>
                <a:cs typeface="Segoe UI" pitchFamily="34" charset="0"/>
              </a:rPr>
              <a:t>74</a:t>
            </a:r>
            <a:endParaRPr lang="en-US" sz="1200" b="1" dirty="0">
              <a:solidFill>
                <a:srgbClr val="00206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figure 18.6.jpg"/>
          <p:cNvPicPr>
            <a:picLocks noChangeAspect="1"/>
          </p:cNvPicPr>
          <p:nvPr/>
        </p:nvPicPr>
        <p:blipFill>
          <a:blip r:embed="rId3" cstate="print"/>
          <a:srcRect/>
          <a:stretch>
            <a:fillRect/>
          </a:stretch>
        </p:blipFill>
        <p:spPr bwMode="auto">
          <a:xfrm>
            <a:off x="723900" y="816120"/>
            <a:ext cx="7696200" cy="5205412"/>
          </a:xfrm>
          <a:prstGeom prst="rect">
            <a:avLst/>
          </a:prstGeom>
          <a:noFill/>
          <a:ln w="9525">
            <a:noFill/>
            <a:miter lim="800000"/>
            <a:headEnd/>
            <a:tailEnd/>
          </a:ln>
        </p:spPr>
      </p:pic>
      <p:sp>
        <p:nvSpPr>
          <p:cNvPr id="46083" name="Title 3"/>
          <p:cNvSpPr>
            <a:spLocks noGrp="1"/>
          </p:cNvSpPr>
          <p:nvPr>
            <p:ph type="title"/>
          </p:nvPr>
        </p:nvSpPr>
        <p:spPr/>
        <p:txBody>
          <a:bodyPr/>
          <a:lstStyle/>
          <a:p>
            <a:r>
              <a:rPr lang="en-US" smtClean="0"/>
              <a:t>Solifluction</a:t>
            </a:r>
          </a:p>
        </p:txBody>
      </p:sp>
      <p:sp>
        <p:nvSpPr>
          <p:cNvPr id="5"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72</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752600"/>
            <a:ext cx="9144000" cy="5105400"/>
            <a:chOff x="568" y="1248"/>
            <a:chExt cx="5048" cy="2839"/>
          </a:xfrm>
        </p:grpSpPr>
        <p:sp>
          <p:nvSpPr>
            <p:cNvPr id="47111" name="Rectangle 3"/>
            <p:cNvSpPr>
              <a:spLocks noChangeArrowheads="1"/>
            </p:cNvSpPr>
            <p:nvPr/>
          </p:nvSpPr>
          <p:spPr bwMode="auto">
            <a:xfrm>
              <a:off x="568" y="1248"/>
              <a:ext cx="5044" cy="2839"/>
            </a:xfrm>
            <a:prstGeom prst="rect">
              <a:avLst/>
            </a:prstGeom>
            <a:solidFill>
              <a:schemeClr val="bg1"/>
            </a:solidFill>
            <a:ln w="9525">
              <a:solidFill>
                <a:schemeClr val="tx1"/>
              </a:solidFill>
              <a:miter lim="800000"/>
              <a:headEnd type="none" w="sm" len="sm"/>
              <a:tailEnd type="none" w="sm" len="sm"/>
            </a:ln>
          </p:spPr>
          <p:txBody>
            <a:bodyPr wrap="none" anchor="ctr"/>
            <a:lstStyle/>
            <a:p>
              <a:endParaRPr lang="en-US"/>
            </a:p>
          </p:txBody>
        </p:sp>
        <p:pic>
          <p:nvPicPr>
            <p:cNvPr id="47112" name="Picture 4" descr="abb50342_1016L"/>
            <p:cNvPicPr>
              <a:picLocks noChangeAspect="1" noChangeArrowheads="1"/>
            </p:cNvPicPr>
            <p:nvPr/>
          </p:nvPicPr>
          <p:blipFill>
            <a:blip r:embed="rId3" cstate="print"/>
            <a:srcRect/>
            <a:stretch>
              <a:fillRect/>
            </a:stretch>
          </p:blipFill>
          <p:spPr bwMode="auto">
            <a:xfrm>
              <a:off x="577" y="1248"/>
              <a:ext cx="2525" cy="2832"/>
            </a:xfrm>
            <a:prstGeom prst="rect">
              <a:avLst/>
            </a:prstGeom>
            <a:noFill/>
            <a:ln w="9525">
              <a:noFill/>
              <a:miter lim="800000"/>
              <a:headEnd/>
              <a:tailEnd/>
            </a:ln>
          </p:spPr>
        </p:pic>
        <p:pic>
          <p:nvPicPr>
            <p:cNvPr id="47113" name="Picture 5" descr="tab10"/>
            <p:cNvPicPr>
              <a:picLocks noChangeAspect="1" noChangeArrowheads="1"/>
            </p:cNvPicPr>
            <p:nvPr/>
          </p:nvPicPr>
          <p:blipFill>
            <a:blip r:embed="rId4" cstate="print"/>
            <a:srcRect/>
            <a:stretch>
              <a:fillRect/>
            </a:stretch>
          </p:blipFill>
          <p:spPr bwMode="auto">
            <a:xfrm>
              <a:off x="3121" y="1248"/>
              <a:ext cx="2495" cy="2533"/>
            </a:xfrm>
            <a:prstGeom prst="rect">
              <a:avLst/>
            </a:prstGeom>
            <a:noFill/>
            <a:ln w="9525">
              <a:noFill/>
              <a:miter lim="800000"/>
              <a:headEnd/>
              <a:tailEnd/>
            </a:ln>
          </p:spPr>
        </p:pic>
      </p:grpSp>
      <p:sp>
        <p:nvSpPr>
          <p:cNvPr id="47107" name="Rectangle 6"/>
          <p:cNvSpPr>
            <a:spLocks noChangeArrowheads="1"/>
          </p:cNvSpPr>
          <p:nvPr/>
        </p:nvSpPr>
        <p:spPr bwMode="auto">
          <a:xfrm>
            <a:off x="381000" y="152400"/>
            <a:ext cx="8534400" cy="1143000"/>
          </a:xfrm>
          <a:prstGeom prst="rect">
            <a:avLst/>
          </a:prstGeom>
          <a:noFill/>
          <a:ln w="9525">
            <a:noFill/>
            <a:miter lim="800000"/>
            <a:headEnd/>
            <a:tailEnd/>
          </a:ln>
        </p:spPr>
        <p:txBody>
          <a:bodyPr anchor="ctr"/>
          <a:lstStyle/>
          <a:p>
            <a:endParaRPr lang="en-US" sz="4200">
              <a:solidFill>
                <a:srgbClr val="00CC00"/>
              </a:solidFill>
              <a:latin typeface="Garamond" pitchFamily="18" charset="0"/>
            </a:endParaRPr>
          </a:p>
        </p:txBody>
      </p:sp>
      <p:sp>
        <p:nvSpPr>
          <p:cNvPr id="47108" name="Rectangle 7"/>
          <p:cNvSpPr>
            <a:spLocks noChangeArrowheads="1"/>
          </p:cNvSpPr>
          <p:nvPr/>
        </p:nvSpPr>
        <p:spPr bwMode="auto">
          <a:xfrm>
            <a:off x="533400" y="1143000"/>
            <a:ext cx="8001000" cy="1066800"/>
          </a:xfrm>
          <a:prstGeom prst="rect">
            <a:avLst/>
          </a:prstGeom>
          <a:noFill/>
          <a:ln w="9525">
            <a:noFill/>
            <a:miter lim="800000"/>
            <a:headEnd/>
            <a:tailEnd/>
          </a:ln>
        </p:spPr>
        <p:txBody>
          <a:bodyPr/>
          <a:lstStyle/>
          <a:p>
            <a:pPr marL="342900" indent="-342900">
              <a:spcBef>
                <a:spcPct val="20000"/>
              </a:spcBef>
              <a:buClr>
                <a:schemeClr val="accent1"/>
              </a:buClr>
              <a:buSzPct val="65000"/>
              <a:buFont typeface="Wingdings" pitchFamily="2" charset="2"/>
              <a:buChar char="n"/>
            </a:pPr>
            <a:endParaRPr lang="en-US" sz="2600" b="1">
              <a:solidFill>
                <a:srgbClr val="666699"/>
              </a:solidFill>
            </a:endParaRPr>
          </a:p>
        </p:txBody>
      </p:sp>
      <p:sp>
        <p:nvSpPr>
          <p:cNvPr id="47109" name="Rectangle 8"/>
          <p:cNvSpPr>
            <a:spLocks noGrp="1" noChangeArrowheads="1"/>
          </p:cNvSpPr>
          <p:nvPr>
            <p:ph type="title"/>
          </p:nvPr>
        </p:nvSpPr>
        <p:spPr/>
        <p:txBody>
          <a:bodyPr/>
          <a:lstStyle/>
          <a:p>
            <a:pPr eaLnBrk="1" hangingPunct="1"/>
            <a:r>
              <a:rPr lang="en-US" sz="3800" smtClean="0"/>
              <a:t>Classification of Mass Movements</a:t>
            </a:r>
            <a:br>
              <a:rPr lang="en-US" sz="3800" smtClean="0"/>
            </a:br>
            <a:r>
              <a:rPr lang="en-US" sz="2900" smtClean="0"/>
              <a:t>Speed of movement and water content</a:t>
            </a:r>
          </a:p>
        </p:txBody>
      </p:sp>
      <p:sp>
        <p:nvSpPr>
          <p:cNvPr id="10"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002060"/>
                </a:solidFill>
                <a:latin typeface="Segoe UI" pitchFamily="34" charset="0"/>
                <a:cs typeface="Segoe UI" pitchFamily="34" charset="0"/>
              </a:rPr>
              <a:pPr algn="r"/>
              <a:t>73</a:t>
            </a:fld>
            <a:r>
              <a:rPr lang="en-US" sz="1200" b="1" dirty="0">
                <a:solidFill>
                  <a:srgbClr val="002060"/>
                </a:solidFill>
                <a:latin typeface="Segoe UI" pitchFamily="34" charset="0"/>
                <a:cs typeface="Segoe UI" pitchFamily="34" charset="0"/>
              </a:rPr>
              <a:t> / </a:t>
            </a:r>
            <a:r>
              <a:rPr lang="en-US" sz="1200" b="1" dirty="0" smtClean="0">
                <a:solidFill>
                  <a:srgbClr val="002060"/>
                </a:solidFill>
                <a:latin typeface="Segoe UI" pitchFamily="34" charset="0"/>
                <a:cs typeface="Segoe UI" pitchFamily="34" charset="0"/>
              </a:rPr>
              <a:t>74</a:t>
            </a:r>
            <a:endParaRPr lang="en-US" sz="1200" b="1" dirty="0">
              <a:solidFill>
                <a:srgbClr val="00206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p:txBody>
          <a:bodyPr/>
          <a:lstStyle/>
          <a:p>
            <a:r>
              <a:rPr lang="en-US"/>
              <a:t>end</a:t>
            </a:r>
          </a:p>
        </p:txBody>
      </p:sp>
      <p:sp>
        <p:nvSpPr>
          <p:cNvPr id="39939" name="Rectangle 3"/>
          <p:cNvSpPr>
            <a:spLocks noGrp="1" noChangeArrowheads="1"/>
          </p:cNvSpPr>
          <p:nvPr>
            <p:ph type="subTitle" idx="1"/>
          </p:nvPr>
        </p:nvSpPr>
        <p:spPr/>
        <p:txBody>
          <a:bodyPr/>
          <a:lstStyle/>
          <a:p>
            <a:endParaRPr lang="en-US"/>
          </a:p>
        </p:txBody>
      </p:sp>
      <p:sp>
        <p:nvSpPr>
          <p:cNvPr id="4"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002060"/>
                </a:solidFill>
                <a:latin typeface="Segoe UI" pitchFamily="34" charset="0"/>
                <a:cs typeface="Segoe UI" pitchFamily="34" charset="0"/>
              </a:rPr>
              <a:pPr algn="r"/>
              <a:t>74</a:t>
            </a:fld>
            <a:r>
              <a:rPr lang="en-US" sz="1200" b="1" dirty="0">
                <a:solidFill>
                  <a:srgbClr val="002060"/>
                </a:solidFill>
                <a:latin typeface="Segoe UI" pitchFamily="34" charset="0"/>
                <a:cs typeface="Segoe UI" pitchFamily="34" charset="0"/>
              </a:rPr>
              <a:t> / </a:t>
            </a:r>
            <a:r>
              <a:rPr lang="en-US" sz="1200" b="1" dirty="0" smtClean="0">
                <a:solidFill>
                  <a:srgbClr val="002060"/>
                </a:solidFill>
                <a:latin typeface="Segoe UI" pitchFamily="34" charset="0"/>
                <a:cs typeface="Segoe UI" pitchFamily="34" charset="0"/>
              </a:rPr>
              <a:t>74</a:t>
            </a:r>
            <a:endParaRPr lang="en-US" sz="1200" b="1" dirty="0">
              <a:solidFill>
                <a:srgbClr val="00206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en-US" smtClean="0"/>
              <a:t>Rates of weathering </a:t>
            </a:r>
            <a:endParaRPr lang="en-US"/>
          </a:p>
        </p:txBody>
      </p:sp>
      <p:sp>
        <p:nvSpPr>
          <p:cNvPr id="7173" name="Rectangle 5"/>
          <p:cNvSpPr>
            <a:spLocks noGrp="1" noChangeArrowheads="1"/>
          </p:cNvSpPr>
          <p:nvPr>
            <p:ph type="body" idx="1"/>
          </p:nvPr>
        </p:nvSpPr>
        <p:spPr/>
        <p:txBody>
          <a:bodyPr/>
          <a:lstStyle/>
          <a:p>
            <a:r>
              <a:rPr lang="en-US" dirty="0" smtClean="0"/>
              <a:t>Important factors </a:t>
            </a:r>
          </a:p>
          <a:p>
            <a:pPr lvl="1"/>
            <a:r>
              <a:rPr lang="en-US" dirty="0" smtClean="0"/>
              <a:t>Climate</a:t>
            </a:r>
          </a:p>
          <a:p>
            <a:pPr lvl="1"/>
            <a:r>
              <a:rPr lang="en-US" dirty="0" smtClean="0"/>
              <a:t>Topography and </a:t>
            </a:r>
            <a:br>
              <a:rPr lang="en-US" dirty="0" smtClean="0"/>
            </a:br>
            <a:r>
              <a:rPr lang="en-US" dirty="0" smtClean="0"/>
              <a:t>Physical Setting</a:t>
            </a:r>
          </a:p>
          <a:p>
            <a:pPr lvl="1"/>
            <a:r>
              <a:rPr lang="en-US" dirty="0" smtClean="0"/>
              <a:t>Organic processes</a:t>
            </a:r>
          </a:p>
          <a:p>
            <a:pPr lvl="1"/>
            <a:r>
              <a:rPr lang="en-US" dirty="0" smtClean="0"/>
              <a:t>Rock Composition</a:t>
            </a:r>
          </a:p>
        </p:txBody>
      </p:sp>
      <p:pic>
        <p:nvPicPr>
          <p:cNvPr id="4" name="Picture 8" descr="Figure 4"/>
          <p:cNvPicPr>
            <a:picLocks noChangeAspect="1" noChangeArrowheads="1"/>
          </p:cNvPicPr>
          <p:nvPr/>
        </p:nvPicPr>
        <p:blipFill>
          <a:blip r:embed="rId3" cstate="print"/>
          <a:srcRect/>
          <a:stretch>
            <a:fillRect/>
          </a:stretch>
        </p:blipFill>
        <p:spPr bwMode="auto">
          <a:xfrm>
            <a:off x="5195454" y="20180"/>
            <a:ext cx="3948545" cy="6379309"/>
          </a:xfrm>
          <a:prstGeom prst="rect">
            <a:avLst/>
          </a:prstGeom>
          <a:noFill/>
        </p:spPr>
      </p:pic>
      <p:pic>
        <p:nvPicPr>
          <p:cNvPr id="5" name="Picture 7" descr="Figure 4"/>
          <p:cNvPicPr>
            <a:picLocks noChangeAspect="1" noChangeArrowheads="1"/>
          </p:cNvPicPr>
          <p:nvPr/>
        </p:nvPicPr>
        <p:blipFill>
          <a:blip r:embed="rId4" cstate="print"/>
          <a:srcRect/>
          <a:stretch>
            <a:fillRect/>
          </a:stretch>
        </p:blipFill>
        <p:spPr bwMode="auto">
          <a:xfrm>
            <a:off x="4230212" y="3699163"/>
            <a:ext cx="2752474" cy="2687779"/>
          </a:xfrm>
          <a:prstGeom prst="rect">
            <a:avLst/>
          </a:prstGeom>
          <a:noFill/>
        </p:spPr>
      </p:pic>
      <p:sp>
        <p:nvSpPr>
          <p:cNvPr id="8"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8</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57784" y="430213"/>
            <a:ext cx="7675563" cy="639762"/>
          </a:xfrm>
        </p:spPr>
        <p:txBody>
          <a:bodyPr/>
          <a:lstStyle/>
          <a:p>
            <a:pPr>
              <a:buNone/>
            </a:pPr>
            <a:r>
              <a:rPr lang="en-US" dirty="0" smtClean="0">
                <a:latin typeface="Comic Sans MS" pitchFamily="66" charset="0"/>
              </a:rPr>
              <a:t>Factors affecting </a:t>
            </a:r>
            <a:br>
              <a:rPr lang="en-US" dirty="0" smtClean="0">
                <a:latin typeface="Comic Sans MS" pitchFamily="66" charset="0"/>
              </a:rPr>
            </a:br>
            <a:r>
              <a:rPr lang="en-US" dirty="0" smtClean="0">
                <a:latin typeface="Comic Sans MS" pitchFamily="66" charset="0"/>
              </a:rPr>
              <a:t>rate of weathering </a:t>
            </a:r>
            <a:endParaRPr lang="en-US" dirty="0">
              <a:latin typeface="Comic Sans MS" pitchFamily="66" charset="0"/>
            </a:endParaRPr>
          </a:p>
        </p:txBody>
      </p:sp>
      <p:pic>
        <p:nvPicPr>
          <p:cNvPr id="43014" name="Picture 6" descr="Figure 4"/>
          <p:cNvPicPr>
            <a:picLocks noChangeAspect="1" noChangeArrowheads="1"/>
          </p:cNvPicPr>
          <p:nvPr/>
        </p:nvPicPr>
        <p:blipFill>
          <a:blip r:embed="rId3" cstate="print"/>
          <a:srcRect/>
          <a:stretch>
            <a:fillRect/>
          </a:stretch>
        </p:blipFill>
        <p:spPr bwMode="auto">
          <a:xfrm>
            <a:off x="1447795" y="1459348"/>
            <a:ext cx="3406775" cy="4419600"/>
          </a:xfrm>
          <a:prstGeom prst="rect">
            <a:avLst/>
          </a:prstGeom>
          <a:noFill/>
        </p:spPr>
      </p:pic>
      <p:pic>
        <p:nvPicPr>
          <p:cNvPr id="43015" name="Picture 7" descr="Figure 4"/>
          <p:cNvPicPr>
            <a:picLocks noChangeAspect="1" noChangeArrowheads="1"/>
          </p:cNvPicPr>
          <p:nvPr/>
        </p:nvPicPr>
        <p:blipFill>
          <a:blip r:embed="rId4" cstate="print"/>
          <a:srcRect/>
          <a:stretch>
            <a:fillRect/>
          </a:stretch>
        </p:blipFill>
        <p:spPr bwMode="auto">
          <a:xfrm>
            <a:off x="5105395" y="540318"/>
            <a:ext cx="3886200" cy="2730500"/>
          </a:xfrm>
          <a:prstGeom prst="rect">
            <a:avLst/>
          </a:prstGeom>
          <a:noFill/>
        </p:spPr>
      </p:pic>
      <p:pic>
        <p:nvPicPr>
          <p:cNvPr id="43016" name="Picture 8" descr="Figure 4"/>
          <p:cNvPicPr>
            <a:picLocks noChangeAspect="1" noChangeArrowheads="1"/>
          </p:cNvPicPr>
          <p:nvPr/>
        </p:nvPicPr>
        <p:blipFill>
          <a:blip r:embed="rId5" cstate="print"/>
          <a:srcRect/>
          <a:stretch>
            <a:fillRect/>
          </a:stretch>
        </p:blipFill>
        <p:spPr bwMode="auto">
          <a:xfrm>
            <a:off x="5105395" y="3308918"/>
            <a:ext cx="3886200" cy="2592388"/>
          </a:xfrm>
          <a:prstGeom prst="rect">
            <a:avLst/>
          </a:prstGeom>
          <a:noFill/>
        </p:spPr>
      </p:pic>
      <p:sp>
        <p:nvSpPr>
          <p:cNvPr id="10"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A5935265-D8CF-4C49-A68C-B5CFA9AAA38E}" type="slidenum">
              <a:rPr lang="en-US" sz="1200" b="1">
                <a:solidFill>
                  <a:srgbClr val="FFFF00"/>
                </a:solidFill>
                <a:latin typeface="Segoe UI" pitchFamily="34" charset="0"/>
                <a:cs typeface="Segoe UI" pitchFamily="34" charset="0"/>
              </a:rPr>
              <a:pPr algn="r"/>
              <a:t>9</a:t>
            </a:fld>
            <a:r>
              <a:rPr lang="en-US" sz="1200" b="1" dirty="0">
                <a:solidFill>
                  <a:srgbClr val="FFFF00"/>
                </a:solidFill>
                <a:latin typeface="Segoe UI" pitchFamily="34" charset="0"/>
                <a:cs typeface="Segoe UI" pitchFamily="34" charset="0"/>
              </a:rPr>
              <a:t> / </a:t>
            </a:r>
            <a:r>
              <a:rPr lang="en-US" sz="1200" b="1" dirty="0" smtClean="0">
                <a:solidFill>
                  <a:srgbClr val="FFFF00"/>
                </a:solidFill>
                <a:latin typeface="Segoe UI" pitchFamily="34" charset="0"/>
                <a:cs typeface="Segoe UI" pitchFamily="34" charset="0"/>
              </a:rPr>
              <a:t>74</a:t>
            </a:r>
            <a:endParaRPr lang="en-US" sz="1200" b="1" dirty="0">
              <a:solidFill>
                <a:srgbClr val="FFFF00"/>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S10185727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 Chalkboard</Template>
  <TotalTime>1119</TotalTime>
  <Words>1775</Words>
  <Application>Microsoft Office PowerPoint</Application>
  <PresentationFormat>On-screen Show (4:3)</PresentationFormat>
  <Paragraphs>414</Paragraphs>
  <Slides>74</Slides>
  <Notes>74</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TS101857271</vt:lpstr>
      <vt:lpstr>Weathering and Erosion</vt:lpstr>
      <vt:lpstr>Weathering and Erosion:   Content Standards Addressed</vt:lpstr>
      <vt:lpstr>Weathering of Rocks</vt:lpstr>
      <vt:lpstr>Weathering of Rocks</vt:lpstr>
      <vt:lpstr>Weathering of Rocks</vt:lpstr>
      <vt:lpstr>Slide 6</vt:lpstr>
      <vt:lpstr>Weathering </vt:lpstr>
      <vt:lpstr>Rates of weathering </vt:lpstr>
      <vt:lpstr>Factors affecting  rate of weathering </vt:lpstr>
      <vt:lpstr>Slide 10</vt:lpstr>
      <vt:lpstr>Weathering</vt:lpstr>
      <vt:lpstr>Soil </vt:lpstr>
      <vt:lpstr>Soil </vt:lpstr>
      <vt:lpstr>Soil </vt:lpstr>
      <vt:lpstr>Soil </vt:lpstr>
      <vt:lpstr>Soil </vt:lpstr>
      <vt:lpstr>Slide 17</vt:lpstr>
      <vt:lpstr>Soil </vt:lpstr>
      <vt:lpstr>Soil Profile </vt:lpstr>
      <vt:lpstr>Soil Types</vt:lpstr>
      <vt:lpstr>Slide 21</vt:lpstr>
      <vt:lpstr>Soil </vt:lpstr>
      <vt:lpstr>Soil </vt:lpstr>
      <vt:lpstr>Weathering creates ore deposits </vt:lpstr>
      <vt:lpstr>Weathering creates ore deposits </vt:lpstr>
      <vt:lpstr>Erosion</vt:lpstr>
      <vt:lpstr>Sources of Erosion</vt:lpstr>
      <vt:lpstr>Erosion via Water</vt:lpstr>
      <vt:lpstr>How Streams Move Sediment</vt:lpstr>
      <vt:lpstr>Erosion via Wind</vt:lpstr>
      <vt:lpstr>Erosion via Ice</vt:lpstr>
      <vt:lpstr>What is mass wasting?</vt:lpstr>
      <vt:lpstr>Mass Wasting</vt:lpstr>
      <vt:lpstr>Slide 34</vt:lpstr>
      <vt:lpstr>Slide 35</vt:lpstr>
      <vt:lpstr>The Origins of Landslides </vt:lpstr>
      <vt:lpstr>Causes - Gravity</vt:lpstr>
      <vt:lpstr>Causes - Gravity</vt:lpstr>
      <vt:lpstr>Causes – Water </vt:lpstr>
      <vt:lpstr>Causes – Water</vt:lpstr>
      <vt:lpstr>Slide 41</vt:lpstr>
      <vt:lpstr>Slide 42</vt:lpstr>
      <vt:lpstr>Causes – Water</vt:lpstr>
      <vt:lpstr>Causes – Water</vt:lpstr>
      <vt:lpstr>Dry Compaction and Liquefaction</vt:lpstr>
      <vt:lpstr>Causes – Steep Slopes</vt:lpstr>
      <vt:lpstr>Causes – Steep Slopes</vt:lpstr>
      <vt:lpstr>Causes – Steep Slopes</vt:lpstr>
      <vt:lpstr>Landslides can be reactivated when the toe of the slope is removed</vt:lpstr>
      <vt:lpstr>Causes – Vegetation</vt:lpstr>
      <vt:lpstr>New Housing Development near Lost Canyon Road, Santa Clarita</vt:lpstr>
      <vt:lpstr>New Housing Development near Lost Canyon Road, Santa Clarita</vt:lpstr>
      <vt:lpstr>Causes – Geology </vt:lpstr>
      <vt:lpstr>Causes – Geology</vt:lpstr>
      <vt:lpstr>Causes – Geology</vt:lpstr>
      <vt:lpstr>Causes – Geology</vt:lpstr>
      <vt:lpstr>Causes – Earthquakes</vt:lpstr>
      <vt:lpstr>Causes – Humans</vt:lpstr>
      <vt:lpstr>Causes – Humans</vt:lpstr>
      <vt:lpstr>Slide 60</vt:lpstr>
      <vt:lpstr>Mass Movements</vt:lpstr>
      <vt:lpstr>Rockfalls</vt:lpstr>
      <vt:lpstr>Slide 63</vt:lpstr>
      <vt:lpstr>Slide 64</vt:lpstr>
      <vt:lpstr>Types of Mass Wasting</vt:lpstr>
      <vt:lpstr>Slide 66</vt:lpstr>
      <vt:lpstr>Slide 67</vt:lpstr>
      <vt:lpstr>Types of Mass Wasting</vt:lpstr>
      <vt:lpstr>Classification – Rate of Movement</vt:lpstr>
      <vt:lpstr>Classification – Rate of Movement</vt:lpstr>
      <vt:lpstr>Slide 71</vt:lpstr>
      <vt:lpstr>Solifluction</vt:lpstr>
      <vt:lpstr>Classification of Mass Movements Speed of movement and water content</vt:lpstr>
      <vt:lpstr>end</vt:lpstr>
    </vt:vector>
  </TitlesOfParts>
  <Company>Cal State L.A.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Sculpting the Earth’s Surface</dc:title>
  <dc:creator>sleyva</dc:creator>
  <cp:lastModifiedBy>Sonjia Leyva</cp:lastModifiedBy>
  <cp:revision>90</cp:revision>
  <dcterms:created xsi:type="dcterms:W3CDTF">2005-02-26T16:49:46Z</dcterms:created>
  <dcterms:modified xsi:type="dcterms:W3CDTF">2012-06-22T06:16:24Z</dcterms:modified>
</cp:coreProperties>
</file>